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8" r:id="rId3"/>
    <p:sldId id="447" r:id="rId4"/>
    <p:sldId id="387" r:id="rId5"/>
    <p:sldId id="502" r:id="rId6"/>
    <p:sldId id="416" r:id="rId7"/>
    <p:sldId id="417" r:id="rId8"/>
    <p:sldId id="418" r:id="rId9"/>
    <p:sldId id="263" r:id="rId10"/>
    <p:sldId id="347" r:id="rId11"/>
    <p:sldId id="353" r:id="rId13"/>
    <p:sldId id="354" r:id="rId14"/>
    <p:sldId id="356" r:id="rId15"/>
    <p:sldId id="357" r:id="rId16"/>
    <p:sldId id="358" r:id="rId17"/>
    <p:sldId id="480" r:id="rId18"/>
    <p:sldId id="361" r:id="rId19"/>
    <p:sldId id="362" r:id="rId20"/>
    <p:sldId id="364" r:id="rId21"/>
    <p:sldId id="365" r:id="rId22"/>
    <p:sldId id="366" r:id="rId23"/>
    <p:sldId id="368" r:id="rId24"/>
    <p:sldId id="367" r:id="rId25"/>
    <p:sldId id="369" r:id="rId26"/>
    <p:sldId id="370" r:id="rId27"/>
    <p:sldId id="371" r:id="rId28"/>
    <p:sldId id="372" r:id="rId29"/>
    <p:sldId id="373" r:id="rId30"/>
    <p:sldId id="374" r:id="rId31"/>
    <p:sldId id="375" r:id="rId32"/>
    <p:sldId id="376" r:id="rId33"/>
    <p:sldId id="377" r:id="rId34"/>
    <p:sldId id="378" r:id="rId35"/>
    <p:sldId id="379" r:id="rId36"/>
    <p:sldId id="380" r:id="rId37"/>
    <p:sldId id="381" r:id="rId38"/>
    <p:sldId id="382" r:id="rId3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K/8oxNGFuC8DnAn3AT561w==" hashData="Xkj/ul8NIGyExSP8/YLxhi43+Yk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744" y="-90"/>
      </p:cViewPr>
      <p:guideLst>
        <p:guide orient="horz" pos="160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256" y="1737064"/>
            <a:ext cx="5541744" cy="3406436"/>
          </a:xfrm>
          <a:prstGeom prst="rect">
            <a:avLst/>
          </a:prstGeom>
        </p:spPr>
      </p:pic>
      <p:sp>
        <p:nvSpPr>
          <p:cNvPr id="13" name="标题 1"/>
          <p:cNvSpPr>
            <a:spLocks noGrp="1"/>
          </p:cNvSpPr>
          <p:nvPr>
            <p:ph type="ctrTitle" hasCustomPrompt="1"/>
          </p:nvPr>
        </p:nvSpPr>
        <p:spPr>
          <a:xfrm>
            <a:off x="386330" y="2064588"/>
            <a:ext cx="3518014" cy="1216132"/>
          </a:xfrm>
        </p:spPr>
        <p:txBody>
          <a:bodyPr anchor="b">
            <a:norm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4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386330" y="3561115"/>
            <a:ext cx="3518014" cy="233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lnSpc>
                <a:spcPct val="90000"/>
              </a:lnSpc>
              <a:buNone/>
              <a:defRPr lang="zh-CN" altLang="en-US" sz="1200" smtClean="0">
                <a:solidFill>
                  <a:schemeClr val="tx1"/>
                </a:solidFill>
              </a:defRPr>
            </a:lvl1pPr>
            <a:lvl2pPr>
              <a:defRPr lang="zh-CN" altLang="en-US" sz="1500" smtClean="0"/>
            </a:lvl2pPr>
            <a:lvl3pPr>
              <a:defRPr lang="zh-CN" altLang="en-US" sz="1350" smtClean="0"/>
            </a:lvl3pPr>
            <a:lvl4pPr>
              <a:defRPr lang="zh-CN" altLang="en-US" sz="1200" smtClean="0"/>
            </a:lvl4pPr>
            <a:lvl5pPr>
              <a:defRPr lang="zh-CN" altLang="en-US" sz="1200"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386330" y="3848696"/>
            <a:ext cx="3518014" cy="233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lnSpc>
                <a:spcPct val="90000"/>
              </a:lnSpc>
              <a:buNone/>
              <a:defRPr lang="zh-CN" altLang="en-US" sz="1200" smtClean="0">
                <a:solidFill>
                  <a:schemeClr val="tx1"/>
                </a:solidFill>
              </a:defRPr>
            </a:lvl1pPr>
            <a:lvl2pPr>
              <a:defRPr lang="zh-CN" altLang="en-US" sz="1500" smtClean="0"/>
            </a:lvl2pPr>
            <a:lvl3pPr>
              <a:defRPr lang="zh-CN" altLang="en-US" sz="1350" smtClean="0"/>
            </a:lvl3pPr>
            <a:lvl4pPr>
              <a:defRPr lang="zh-CN" altLang="en-US" sz="1200" smtClean="0"/>
            </a:lvl4pPr>
            <a:lvl5pPr>
              <a:defRPr lang="zh-CN" altLang="en-US" sz="1200"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00914" y="4171952"/>
            <a:ext cx="2017486" cy="576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latin typeface="Impact" panose="020B0806030902050204" pitchFamily="34" charset="0"/>
              </a:rPr>
              <a:t>THANKS</a:t>
            </a:r>
            <a:endParaRPr lang="zh-CN" altLang="en-US" sz="4400" dirty="0">
              <a:latin typeface="Impact" panose="020B080603090205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D418C-6D5F-4FA0-AB54-BA1E80BE11A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8F3B4-AEF0-4F37-BCA9-DF5228D234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1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1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0650" y="3103882"/>
            <a:ext cx="6692265" cy="1266349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zh-CN" altLang="zh-CN" sz="1800" b="1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3000509000000000000" pitchFamily="2" charset="-122"/>
                <a:ea typeface="方正小标宋简体" panose="03000509000000000000" pitchFamily="2" charset="-122"/>
                <a:sym typeface="+mn-ea"/>
              </a:rPr>
              <a:t>扬州大学医学院副院长    郑英</a:t>
            </a:r>
            <a:endParaRPr lang="zh-CN" altLang="zh-CN" sz="1800" b="1" noProof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小标宋简体" panose="03000509000000000000" pitchFamily="2" charset="-122"/>
              <a:ea typeface="方正小标宋简体" panose="03000509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zh-CN" sz="1800" b="1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3000509000000000000" pitchFamily="2" charset="-122"/>
                <a:ea typeface="方正小标宋简体" panose="03000509000000000000" pitchFamily="2" charset="-122"/>
              </a:rPr>
              <a:t>2019年9月3日</a:t>
            </a:r>
            <a:endParaRPr lang="zh-CN" altLang="zh-CN" sz="1800" b="1" noProof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小标宋简体" panose="03000509000000000000" pitchFamily="2" charset="-122"/>
              <a:ea typeface="方正小标宋简体" panose="03000509000000000000" pitchFamily="2" charset="-122"/>
            </a:endParaRPr>
          </a:p>
        </p:txBody>
      </p:sp>
      <p:sp>
        <p:nvSpPr>
          <p:cNvPr id="4" name="Text Box 26"/>
          <p:cNvSpPr txBox="1">
            <a:spLocks noGrp="1"/>
          </p:cNvSpPr>
          <p:nvPr>
            <p:ph type="ctrTitle"/>
          </p:nvPr>
        </p:nvSpPr>
        <p:spPr>
          <a:xfrm>
            <a:off x="217170" y="1677184"/>
            <a:ext cx="8765540" cy="1446550"/>
          </a:xfrm>
          <a:prstGeom prst="rect">
            <a:avLst/>
          </a:prstGeom>
          <a:noFill/>
          <a:ln w="952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eaLnBrk="1" hangingPunct="1"/>
            <a:r>
              <a:rPr lang="zh-CN" altLang="en-US" b="1" noProof="0" dirty="0">
                <a:solidFill>
                  <a:srgbClr val="FFFF00"/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研究生培养过程解读会</a:t>
            </a:r>
            <a:br>
              <a:rPr lang="zh-CN" altLang="en-US" b="1" noProof="0" dirty="0">
                <a:solidFill>
                  <a:srgbClr val="FFFF00"/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</a:br>
            <a:endParaRPr lang="zh-CN" altLang="en-US" b="1" noProof="0" dirty="0">
              <a:solidFill>
                <a:srgbClr val="FFFF00"/>
              </a:solidFill>
              <a:effectLst/>
              <a:latin typeface="华文新魏" panose="02010800040101010101" pitchFamily="2" charset="-122"/>
              <a:ea typeface="华文新魏" panose="02010800040101010101" pitchFamily="2" charset="-122"/>
              <a:cs typeface="华文新魏" panose="02010800040101010101" pitchFamily="2" charset="-122"/>
            </a:endParaRPr>
          </a:p>
        </p:txBody>
      </p:sp>
      <p:sp>
        <p:nvSpPr>
          <p:cNvPr id="17" name="Freeform 1276"/>
          <p:cNvSpPr>
            <a:spLocks noEditPoints="1"/>
          </p:cNvSpPr>
          <p:nvPr/>
        </p:nvSpPr>
        <p:spPr>
          <a:xfrm rot="20940000">
            <a:off x="6477390" y="108105"/>
            <a:ext cx="2092917" cy="1090048"/>
          </a:xfrm>
          <a:custGeom>
            <a:avLst/>
            <a:gdLst>
              <a:gd name="txL" fmla="*/ 0 w 642"/>
              <a:gd name="txT" fmla="*/ 0 h 479"/>
              <a:gd name="txR" fmla="*/ 642 w 642"/>
              <a:gd name="txB" fmla="*/ 479 h 479"/>
            </a:gdLst>
            <a:ahLst/>
            <a:cxnLst>
              <a:cxn ang="0">
                <a:pos x="1884237" y="962303"/>
              </a:cxn>
              <a:cxn ang="0">
                <a:pos x="2185995" y="639269"/>
              </a:cxn>
              <a:cxn ang="0">
                <a:pos x="2203540" y="408044"/>
              </a:cxn>
              <a:cxn ang="0">
                <a:pos x="2228101" y="448848"/>
              </a:cxn>
              <a:cxn ang="0">
                <a:pos x="1838622" y="550859"/>
              </a:cxn>
              <a:cxn ang="0">
                <a:pos x="1838622" y="533857"/>
              </a:cxn>
              <a:cxn ang="0">
                <a:pos x="1838622" y="533857"/>
              </a:cxn>
              <a:cxn ang="0">
                <a:pos x="1838622" y="1479159"/>
              </a:cxn>
              <a:cxn ang="0">
                <a:pos x="1743884" y="1200329"/>
              </a:cxn>
              <a:cxn ang="0">
                <a:pos x="1838622" y="394442"/>
              </a:cxn>
              <a:cxn ang="0">
                <a:pos x="1733358" y="758281"/>
              </a:cxn>
              <a:cxn ang="0">
                <a:pos x="1403528" y="1564168"/>
              </a:cxn>
              <a:cxn ang="0">
                <a:pos x="1378967" y="1536965"/>
              </a:cxn>
              <a:cxn ang="0">
                <a:pos x="1400020" y="489653"/>
              </a:cxn>
              <a:cxn ang="0">
                <a:pos x="1487740" y="775283"/>
              </a:cxn>
              <a:cxn ang="0">
                <a:pos x="1596513" y="867093"/>
              </a:cxn>
              <a:cxn ang="0">
                <a:pos x="1571952" y="1506362"/>
              </a:cxn>
              <a:cxn ang="0">
                <a:pos x="1235105" y="700475"/>
              </a:cxn>
              <a:cxn ang="0">
                <a:pos x="1252649" y="897696"/>
              </a:cxn>
              <a:cxn ang="0">
                <a:pos x="1361422" y="455649"/>
              </a:cxn>
              <a:cxn ang="0">
                <a:pos x="1238614" y="95210"/>
              </a:cxn>
              <a:cxn ang="0">
                <a:pos x="1196508" y="1489360"/>
              </a:cxn>
              <a:cxn ang="0">
                <a:pos x="1361422" y="1523364"/>
              </a:cxn>
              <a:cxn ang="0">
                <a:pos x="1298264" y="1492760"/>
              </a:cxn>
              <a:cxn ang="0">
                <a:pos x="1042120" y="431846"/>
              </a:cxn>
              <a:cxn ang="0">
                <a:pos x="1119314" y="122413"/>
              </a:cxn>
              <a:cxn ang="0">
                <a:pos x="1182473" y="795685"/>
              </a:cxn>
              <a:cxn ang="0">
                <a:pos x="1196508" y="1220731"/>
              </a:cxn>
              <a:cxn ang="0">
                <a:pos x="968435" y="979305"/>
              </a:cxn>
              <a:cxn ang="0">
                <a:pos x="1196508" y="1373748"/>
              </a:cxn>
              <a:cxn ang="0">
                <a:pos x="1175455" y="1513163"/>
              </a:cxn>
              <a:cxn ang="0">
                <a:pos x="750888" y="901097"/>
              </a:cxn>
              <a:cxn ang="0">
                <a:pos x="726326" y="1084717"/>
              </a:cxn>
              <a:cxn ang="0">
                <a:pos x="750888" y="962303"/>
              </a:cxn>
              <a:cxn ang="0">
                <a:pos x="943873" y="979305"/>
              </a:cxn>
              <a:cxn ang="0">
                <a:pos x="1059664" y="608665"/>
              </a:cxn>
              <a:cxn ang="0">
                <a:pos x="726326" y="1149323"/>
              </a:cxn>
              <a:cxn ang="0">
                <a:pos x="726326" y="962303"/>
              </a:cxn>
              <a:cxn ang="0">
                <a:pos x="624570" y="635868"/>
              </a:cxn>
              <a:cxn ang="0">
                <a:pos x="540358" y="700475"/>
              </a:cxn>
              <a:cxn ang="0">
                <a:pos x="543867" y="1169726"/>
              </a:cxn>
              <a:cxn ang="0">
                <a:pos x="592991" y="1241133"/>
              </a:cxn>
              <a:cxn ang="0">
                <a:pos x="726326" y="1190128"/>
              </a:cxn>
              <a:cxn ang="0">
                <a:pos x="638605" y="1115320"/>
              </a:cxn>
              <a:cxn ang="0">
                <a:pos x="494744" y="669872"/>
              </a:cxn>
              <a:cxn ang="0">
                <a:pos x="540358" y="1176526"/>
              </a:cxn>
              <a:cxn ang="0">
                <a:pos x="540358" y="700475"/>
              </a:cxn>
              <a:cxn ang="0">
                <a:pos x="512288" y="1502961"/>
              </a:cxn>
              <a:cxn ang="0">
                <a:pos x="494744" y="669872"/>
              </a:cxn>
              <a:cxn ang="0">
                <a:pos x="494744" y="1258135"/>
              </a:cxn>
              <a:cxn ang="0">
                <a:pos x="445620" y="1166325"/>
              </a:cxn>
              <a:cxn ang="0">
                <a:pos x="294741" y="1156124"/>
              </a:cxn>
              <a:cxn ang="0">
                <a:pos x="294741" y="979305"/>
              </a:cxn>
              <a:cxn ang="0">
                <a:pos x="256144" y="1064314"/>
              </a:cxn>
              <a:cxn ang="0">
                <a:pos x="63159" y="1060914"/>
              </a:cxn>
              <a:cxn ang="0">
                <a:pos x="266670" y="1241133"/>
              </a:cxn>
              <a:cxn ang="0">
                <a:pos x="294741" y="1173126"/>
              </a:cxn>
            </a:cxnLst>
            <a:rect l="txL" t="txT" r="txR" b="txB"/>
            <a:pathLst>
              <a:path w="642" h="479">
                <a:moveTo>
                  <a:pt x="524" y="435"/>
                </a:moveTo>
                <a:cubicBezTo>
                  <a:pt x="539" y="424"/>
                  <a:pt x="557" y="404"/>
                  <a:pt x="553" y="374"/>
                </a:cubicBezTo>
                <a:cubicBezTo>
                  <a:pt x="548" y="335"/>
                  <a:pt x="539" y="313"/>
                  <a:pt x="524" y="297"/>
                </a:cubicBezTo>
                <a:cubicBezTo>
                  <a:pt x="524" y="435"/>
                  <a:pt x="524" y="435"/>
                  <a:pt x="524" y="435"/>
                </a:cubicBezTo>
                <a:close/>
                <a:moveTo>
                  <a:pt x="524" y="278"/>
                </a:moveTo>
                <a:cubicBezTo>
                  <a:pt x="529" y="281"/>
                  <a:pt x="534" y="282"/>
                  <a:pt x="537" y="283"/>
                </a:cubicBezTo>
                <a:cubicBezTo>
                  <a:pt x="562" y="287"/>
                  <a:pt x="578" y="271"/>
                  <a:pt x="588" y="265"/>
                </a:cubicBezTo>
                <a:cubicBezTo>
                  <a:pt x="597" y="259"/>
                  <a:pt x="608" y="265"/>
                  <a:pt x="608" y="265"/>
                </a:cubicBezTo>
                <a:cubicBezTo>
                  <a:pt x="608" y="265"/>
                  <a:pt x="603" y="247"/>
                  <a:pt x="588" y="247"/>
                </a:cubicBezTo>
                <a:cubicBezTo>
                  <a:pt x="574" y="247"/>
                  <a:pt x="557" y="256"/>
                  <a:pt x="550" y="248"/>
                </a:cubicBezTo>
                <a:cubicBezTo>
                  <a:pt x="543" y="239"/>
                  <a:pt x="580" y="233"/>
                  <a:pt x="585" y="230"/>
                </a:cubicBezTo>
                <a:cubicBezTo>
                  <a:pt x="591" y="227"/>
                  <a:pt x="619" y="203"/>
                  <a:pt x="623" y="188"/>
                </a:cubicBezTo>
                <a:cubicBezTo>
                  <a:pt x="629" y="174"/>
                  <a:pt x="628" y="174"/>
                  <a:pt x="628" y="174"/>
                </a:cubicBezTo>
                <a:cubicBezTo>
                  <a:pt x="628" y="174"/>
                  <a:pt x="632" y="172"/>
                  <a:pt x="635" y="168"/>
                </a:cubicBezTo>
                <a:cubicBezTo>
                  <a:pt x="640" y="162"/>
                  <a:pt x="642" y="156"/>
                  <a:pt x="642" y="150"/>
                </a:cubicBezTo>
                <a:cubicBezTo>
                  <a:pt x="642" y="149"/>
                  <a:pt x="642" y="149"/>
                  <a:pt x="642" y="149"/>
                </a:cubicBezTo>
                <a:cubicBezTo>
                  <a:pt x="642" y="147"/>
                  <a:pt x="642" y="147"/>
                  <a:pt x="642" y="147"/>
                </a:cubicBezTo>
                <a:cubicBezTo>
                  <a:pt x="642" y="137"/>
                  <a:pt x="636" y="125"/>
                  <a:pt x="628" y="120"/>
                </a:cubicBezTo>
                <a:cubicBezTo>
                  <a:pt x="628" y="120"/>
                  <a:pt x="630" y="114"/>
                  <a:pt x="625" y="112"/>
                </a:cubicBezTo>
                <a:cubicBezTo>
                  <a:pt x="620" y="110"/>
                  <a:pt x="609" y="109"/>
                  <a:pt x="608" y="119"/>
                </a:cubicBezTo>
                <a:cubicBezTo>
                  <a:pt x="608" y="122"/>
                  <a:pt x="608" y="125"/>
                  <a:pt x="610" y="127"/>
                </a:cubicBezTo>
                <a:cubicBezTo>
                  <a:pt x="611" y="129"/>
                  <a:pt x="614" y="131"/>
                  <a:pt x="618" y="130"/>
                </a:cubicBezTo>
                <a:cubicBezTo>
                  <a:pt x="623" y="130"/>
                  <a:pt x="627" y="125"/>
                  <a:pt x="627" y="123"/>
                </a:cubicBezTo>
                <a:cubicBezTo>
                  <a:pt x="630" y="125"/>
                  <a:pt x="632" y="128"/>
                  <a:pt x="635" y="132"/>
                </a:cubicBezTo>
                <a:cubicBezTo>
                  <a:pt x="637" y="135"/>
                  <a:pt x="639" y="140"/>
                  <a:pt x="639" y="145"/>
                </a:cubicBezTo>
                <a:cubicBezTo>
                  <a:pt x="640" y="154"/>
                  <a:pt x="636" y="163"/>
                  <a:pt x="625" y="168"/>
                </a:cubicBezTo>
                <a:cubicBezTo>
                  <a:pt x="618" y="171"/>
                  <a:pt x="606" y="171"/>
                  <a:pt x="601" y="164"/>
                </a:cubicBezTo>
                <a:cubicBezTo>
                  <a:pt x="596" y="157"/>
                  <a:pt x="585" y="151"/>
                  <a:pt x="571" y="151"/>
                </a:cubicBezTo>
                <a:cubicBezTo>
                  <a:pt x="556" y="152"/>
                  <a:pt x="530" y="159"/>
                  <a:pt x="529" y="160"/>
                </a:cubicBezTo>
                <a:cubicBezTo>
                  <a:pt x="528" y="160"/>
                  <a:pt x="526" y="161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526" y="208"/>
                  <a:pt x="529" y="207"/>
                  <a:pt x="531" y="206"/>
                </a:cubicBezTo>
                <a:cubicBezTo>
                  <a:pt x="565" y="195"/>
                  <a:pt x="586" y="189"/>
                  <a:pt x="586" y="189"/>
                </a:cubicBezTo>
                <a:cubicBezTo>
                  <a:pt x="567" y="202"/>
                  <a:pt x="546" y="211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lose/>
                <a:moveTo>
                  <a:pt x="524" y="157"/>
                </a:moveTo>
                <a:cubicBezTo>
                  <a:pt x="524" y="116"/>
                  <a:pt x="524" y="116"/>
                  <a:pt x="524" y="116"/>
                </a:cubicBezTo>
                <a:cubicBezTo>
                  <a:pt x="538" y="114"/>
                  <a:pt x="549" y="113"/>
                  <a:pt x="551" y="113"/>
                </a:cubicBezTo>
                <a:cubicBezTo>
                  <a:pt x="554" y="112"/>
                  <a:pt x="562" y="95"/>
                  <a:pt x="562" y="95"/>
                </a:cubicBezTo>
                <a:cubicBezTo>
                  <a:pt x="562" y="95"/>
                  <a:pt x="562" y="99"/>
                  <a:pt x="560" y="108"/>
                </a:cubicBezTo>
                <a:cubicBezTo>
                  <a:pt x="558" y="116"/>
                  <a:pt x="552" y="128"/>
                  <a:pt x="546" y="133"/>
                </a:cubicBezTo>
                <a:cubicBezTo>
                  <a:pt x="542" y="137"/>
                  <a:pt x="531" y="149"/>
                  <a:pt x="524" y="157"/>
                </a:cubicBezTo>
                <a:close/>
                <a:moveTo>
                  <a:pt x="455" y="452"/>
                </a:moveTo>
                <a:cubicBezTo>
                  <a:pt x="466" y="463"/>
                  <a:pt x="468" y="463"/>
                  <a:pt x="468" y="463"/>
                </a:cubicBezTo>
                <a:cubicBezTo>
                  <a:pt x="468" y="463"/>
                  <a:pt x="477" y="436"/>
                  <a:pt x="477" y="427"/>
                </a:cubicBezTo>
                <a:cubicBezTo>
                  <a:pt x="477" y="417"/>
                  <a:pt x="468" y="401"/>
                  <a:pt x="479" y="403"/>
                </a:cubicBezTo>
                <a:cubicBezTo>
                  <a:pt x="491" y="405"/>
                  <a:pt x="508" y="445"/>
                  <a:pt x="508" y="445"/>
                </a:cubicBezTo>
                <a:cubicBezTo>
                  <a:pt x="508" y="445"/>
                  <a:pt x="515" y="442"/>
                  <a:pt x="524" y="435"/>
                </a:cubicBezTo>
                <a:cubicBezTo>
                  <a:pt x="524" y="297"/>
                  <a:pt x="524" y="297"/>
                  <a:pt x="524" y="297"/>
                </a:cubicBezTo>
                <a:cubicBezTo>
                  <a:pt x="520" y="292"/>
                  <a:pt x="516" y="289"/>
                  <a:pt x="511" y="285"/>
                </a:cubicBezTo>
                <a:cubicBezTo>
                  <a:pt x="496" y="275"/>
                  <a:pt x="472" y="263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62" y="283"/>
                  <a:pt x="468" y="289"/>
                  <a:pt x="472" y="295"/>
                </a:cubicBezTo>
                <a:cubicBezTo>
                  <a:pt x="487" y="320"/>
                  <a:pt x="497" y="353"/>
                  <a:pt x="497" y="353"/>
                </a:cubicBezTo>
                <a:cubicBezTo>
                  <a:pt x="497" y="353"/>
                  <a:pt x="479" y="319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lose/>
                <a:moveTo>
                  <a:pt x="455" y="233"/>
                </a:moveTo>
                <a:cubicBezTo>
                  <a:pt x="455" y="158"/>
                  <a:pt x="455" y="158"/>
                  <a:pt x="455" y="158"/>
                </a:cubicBezTo>
                <a:cubicBezTo>
                  <a:pt x="463" y="144"/>
                  <a:pt x="479" y="135"/>
                  <a:pt x="495" y="125"/>
                </a:cubicBezTo>
                <a:cubicBezTo>
                  <a:pt x="504" y="121"/>
                  <a:pt x="515" y="118"/>
                  <a:pt x="524" y="116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0" y="162"/>
                  <a:pt x="517" y="166"/>
                  <a:pt x="517" y="166"/>
                </a:cubicBezTo>
                <a:cubicBezTo>
                  <a:pt x="517" y="166"/>
                  <a:pt x="521" y="164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492" y="218"/>
                  <a:pt x="462" y="222"/>
                  <a:pt x="462" y="222"/>
                </a:cubicBezTo>
                <a:cubicBezTo>
                  <a:pt x="473" y="224"/>
                  <a:pt x="484" y="224"/>
                  <a:pt x="494" y="223"/>
                </a:cubicBezTo>
                <a:cubicBezTo>
                  <a:pt x="505" y="222"/>
                  <a:pt x="515" y="220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ubicBezTo>
                  <a:pt x="502" y="268"/>
                  <a:pt x="473" y="242"/>
                  <a:pt x="459" y="234"/>
                </a:cubicBezTo>
                <a:cubicBezTo>
                  <a:pt x="458" y="234"/>
                  <a:pt x="456" y="233"/>
                  <a:pt x="455" y="233"/>
                </a:cubicBezTo>
                <a:close/>
                <a:moveTo>
                  <a:pt x="388" y="453"/>
                </a:moveTo>
                <a:cubicBezTo>
                  <a:pt x="392" y="456"/>
                  <a:pt x="396" y="458"/>
                  <a:pt x="400" y="460"/>
                </a:cubicBezTo>
                <a:cubicBezTo>
                  <a:pt x="407" y="463"/>
                  <a:pt x="414" y="460"/>
                  <a:pt x="418" y="456"/>
                </a:cubicBezTo>
                <a:cubicBezTo>
                  <a:pt x="423" y="450"/>
                  <a:pt x="424" y="441"/>
                  <a:pt x="414" y="437"/>
                </a:cubicBezTo>
                <a:cubicBezTo>
                  <a:pt x="405" y="433"/>
                  <a:pt x="398" y="433"/>
                  <a:pt x="398" y="433"/>
                </a:cubicBezTo>
                <a:cubicBezTo>
                  <a:pt x="398" y="433"/>
                  <a:pt x="399" y="437"/>
                  <a:pt x="406" y="439"/>
                </a:cubicBezTo>
                <a:cubicBezTo>
                  <a:pt x="416" y="442"/>
                  <a:pt x="419" y="448"/>
                  <a:pt x="416" y="452"/>
                </a:cubicBezTo>
                <a:cubicBezTo>
                  <a:pt x="410" y="460"/>
                  <a:pt x="401" y="457"/>
                  <a:pt x="393" y="452"/>
                </a:cubicBezTo>
                <a:cubicBezTo>
                  <a:pt x="391" y="451"/>
                  <a:pt x="390" y="450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lose/>
                <a:moveTo>
                  <a:pt x="388" y="316"/>
                </a:moveTo>
                <a:cubicBezTo>
                  <a:pt x="388" y="134"/>
                  <a:pt x="388" y="134"/>
                  <a:pt x="388" y="134"/>
                </a:cubicBezTo>
                <a:cubicBezTo>
                  <a:pt x="400" y="164"/>
                  <a:pt x="392" y="227"/>
                  <a:pt x="392" y="227"/>
                </a:cubicBezTo>
                <a:cubicBezTo>
                  <a:pt x="411" y="212"/>
                  <a:pt x="409" y="175"/>
                  <a:pt x="399" y="144"/>
                </a:cubicBezTo>
                <a:cubicBezTo>
                  <a:pt x="396" y="134"/>
                  <a:pt x="393" y="125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92" y="31"/>
                  <a:pt x="395" y="33"/>
                  <a:pt x="398" y="35"/>
                </a:cubicBezTo>
                <a:cubicBezTo>
                  <a:pt x="418" y="50"/>
                  <a:pt x="427" y="78"/>
                  <a:pt x="436" y="107"/>
                </a:cubicBezTo>
                <a:cubicBezTo>
                  <a:pt x="445" y="136"/>
                  <a:pt x="426" y="188"/>
                  <a:pt x="420" y="197"/>
                </a:cubicBezTo>
                <a:cubicBezTo>
                  <a:pt x="414" y="206"/>
                  <a:pt x="424" y="228"/>
                  <a:pt x="424" y="228"/>
                </a:cubicBezTo>
                <a:cubicBezTo>
                  <a:pt x="424" y="228"/>
                  <a:pt x="440" y="218"/>
                  <a:pt x="445" y="213"/>
                </a:cubicBezTo>
                <a:cubicBezTo>
                  <a:pt x="449" y="208"/>
                  <a:pt x="446" y="189"/>
                  <a:pt x="451" y="169"/>
                </a:cubicBezTo>
                <a:cubicBezTo>
                  <a:pt x="452" y="165"/>
                  <a:pt x="453" y="161"/>
                  <a:pt x="455" y="158"/>
                </a:cubicBezTo>
                <a:cubicBezTo>
                  <a:pt x="455" y="233"/>
                  <a:pt x="455" y="233"/>
                  <a:pt x="455" y="233"/>
                </a:cubicBezTo>
                <a:cubicBezTo>
                  <a:pt x="441" y="228"/>
                  <a:pt x="439" y="248"/>
                  <a:pt x="439" y="248"/>
                </a:cubicBezTo>
                <a:cubicBezTo>
                  <a:pt x="439" y="248"/>
                  <a:pt x="446" y="251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37" y="261"/>
                  <a:pt x="414" y="251"/>
                  <a:pt x="414" y="251"/>
                </a:cubicBezTo>
                <a:cubicBezTo>
                  <a:pt x="414" y="251"/>
                  <a:pt x="428" y="260"/>
                  <a:pt x="453" y="289"/>
                </a:cubicBezTo>
                <a:cubicBezTo>
                  <a:pt x="454" y="290"/>
                  <a:pt x="454" y="291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ubicBezTo>
                  <a:pt x="453" y="449"/>
                  <a:pt x="451" y="447"/>
                  <a:pt x="448" y="443"/>
                </a:cubicBezTo>
                <a:cubicBezTo>
                  <a:pt x="432" y="424"/>
                  <a:pt x="413" y="371"/>
                  <a:pt x="412" y="365"/>
                </a:cubicBezTo>
                <a:cubicBezTo>
                  <a:pt x="411" y="358"/>
                  <a:pt x="410" y="299"/>
                  <a:pt x="403" y="292"/>
                </a:cubicBezTo>
                <a:cubicBezTo>
                  <a:pt x="396" y="286"/>
                  <a:pt x="394" y="306"/>
                  <a:pt x="388" y="316"/>
                </a:cubicBezTo>
                <a:close/>
                <a:moveTo>
                  <a:pt x="341" y="182"/>
                </a:moveTo>
                <a:cubicBezTo>
                  <a:pt x="344" y="185"/>
                  <a:pt x="346" y="187"/>
                  <a:pt x="348" y="188"/>
                </a:cubicBezTo>
                <a:cubicBezTo>
                  <a:pt x="355" y="193"/>
                  <a:pt x="363" y="206"/>
                  <a:pt x="352" y="206"/>
                </a:cubicBezTo>
                <a:cubicBezTo>
                  <a:pt x="349" y="206"/>
                  <a:pt x="346" y="205"/>
                  <a:pt x="341" y="203"/>
                </a:cubicBezTo>
                <a:cubicBezTo>
                  <a:pt x="341" y="230"/>
                  <a:pt x="341" y="230"/>
                  <a:pt x="341" y="230"/>
                </a:cubicBezTo>
                <a:cubicBezTo>
                  <a:pt x="358" y="238"/>
                  <a:pt x="370" y="244"/>
                  <a:pt x="367" y="243"/>
                </a:cubicBezTo>
                <a:cubicBezTo>
                  <a:pt x="358" y="240"/>
                  <a:pt x="349" y="238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49" y="269"/>
                  <a:pt x="357" y="264"/>
                  <a:pt x="357" y="264"/>
                </a:cubicBezTo>
                <a:cubicBezTo>
                  <a:pt x="357" y="264"/>
                  <a:pt x="350" y="277"/>
                  <a:pt x="344" y="288"/>
                </a:cubicBezTo>
                <a:cubicBezTo>
                  <a:pt x="343" y="290"/>
                  <a:pt x="342" y="29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57" y="357"/>
                  <a:pt x="382" y="327"/>
                  <a:pt x="388" y="317"/>
                </a:cubicBezTo>
                <a:cubicBezTo>
                  <a:pt x="388" y="317"/>
                  <a:pt x="388" y="317"/>
                  <a:pt x="388" y="316"/>
                </a:cubicBezTo>
                <a:cubicBezTo>
                  <a:pt x="388" y="134"/>
                  <a:pt x="388" y="134"/>
                  <a:pt x="388" y="134"/>
                </a:cubicBezTo>
                <a:cubicBezTo>
                  <a:pt x="388" y="134"/>
                  <a:pt x="388" y="134"/>
                  <a:pt x="388" y="133"/>
                </a:cubicBezTo>
                <a:cubicBezTo>
                  <a:pt x="376" y="104"/>
                  <a:pt x="371" y="98"/>
                  <a:pt x="371" y="98"/>
                </a:cubicBezTo>
                <a:cubicBezTo>
                  <a:pt x="376" y="98"/>
                  <a:pt x="383" y="106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69" y="15"/>
                  <a:pt x="347" y="0"/>
                  <a:pt x="347" y="0"/>
                </a:cubicBezTo>
                <a:cubicBezTo>
                  <a:pt x="347" y="0"/>
                  <a:pt x="360" y="22"/>
                  <a:pt x="353" y="28"/>
                </a:cubicBezTo>
                <a:cubicBezTo>
                  <a:pt x="348" y="32"/>
                  <a:pt x="344" y="31"/>
                  <a:pt x="341" y="28"/>
                </a:cubicBezTo>
                <a:cubicBezTo>
                  <a:pt x="341" y="182"/>
                  <a:pt x="341" y="182"/>
                  <a:pt x="341" y="182"/>
                </a:cubicBezTo>
                <a:close/>
                <a:moveTo>
                  <a:pt x="341" y="459"/>
                </a:moveTo>
                <a:cubicBezTo>
                  <a:pt x="351" y="479"/>
                  <a:pt x="351" y="479"/>
                  <a:pt x="351" y="479"/>
                </a:cubicBezTo>
                <a:cubicBezTo>
                  <a:pt x="351" y="479"/>
                  <a:pt x="364" y="478"/>
                  <a:pt x="359" y="466"/>
                </a:cubicBezTo>
                <a:cubicBezTo>
                  <a:pt x="355" y="459"/>
                  <a:pt x="350" y="448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lose/>
                <a:moveTo>
                  <a:pt x="341" y="411"/>
                </a:moveTo>
                <a:cubicBezTo>
                  <a:pt x="341" y="404"/>
                  <a:pt x="341" y="404"/>
                  <a:pt x="341" y="404"/>
                </a:cubicBezTo>
                <a:cubicBezTo>
                  <a:pt x="345" y="405"/>
                  <a:pt x="349" y="406"/>
                  <a:pt x="353" y="407"/>
                </a:cubicBezTo>
                <a:cubicBezTo>
                  <a:pt x="375" y="413"/>
                  <a:pt x="375" y="431"/>
                  <a:pt x="377" y="435"/>
                </a:cubicBezTo>
                <a:cubicBezTo>
                  <a:pt x="378" y="438"/>
                  <a:pt x="383" y="443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ubicBezTo>
                  <a:pt x="384" y="450"/>
                  <a:pt x="381" y="447"/>
                  <a:pt x="381" y="447"/>
                </a:cubicBezTo>
                <a:cubicBezTo>
                  <a:pt x="381" y="447"/>
                  <a:pt x="380" y="452"/>
                  <a:pt x="378" y="460"/>
                </a:cubicBezTo>
                <a:cubicBezTo>
                  <a:pt x="376" y="468"/>
                  <a:pt x="364" y="477"/>
                  <a:pt x="364" y="477"/>
                </a:cubicBezTo>
                <a:cubicBezTo>
                  <a:pt x="364" y="477"/>
                  <a:pt x="376" y="452"/>
                  <a:pt x="376" y="445"/>
                </a:cubicBezTo>
                <a:cubicBezTo>
                  <a:pt x="376" y="439"/>
                  <a:pt x="375" y="438"/>
                  <a:pt x="370" y="439"/>
                </a:cubicBezTo>
                <a:cubicBezTo>
                  <a:pt x="366" y="439"/>
                  <a:pt x="369" y="431"/>
                  <a:pt x="369" y="431"/>
                </a:cubicBezTo>
                <a:cubicBezTo>
                  <a:pt x="370" y="421"/>
                  <a:pt x="360" y="415"/>
                  <a:pt x="347" y="412"/>
                </a:cubicBezTo>
                <a:cubicBezTo>
                  <a:pt x="345" y="412"/>
                  <a:pt x="343" y="411"/>
                  <a:pt x="341" y="411"/>
                </a:cubicBezTo>
                <a:close/>
                <a:moveTo>
                  <a:pt x="296" y="12"/>
                </a:moveTo>
                <a:cubicBezTo>
                  <a:pt x="296" y="12"/>
                  <a:pt x="301" y="26"/>
                  <a:pt x="295" y="34"/>
                </a:cubicBezTo>
                <a:cubicBezTo>
                  <a:pt x="289" y="42"/>
                  <a:pt x="274" y="89"/>
                  <a:pt x="297" y="127"/>
                </a:cubicBezTo>
                <a:cubicBezTo>
                  <a:pt x="315" y="158"/>
                  <a:pt x="331" y="174"/>
                  <a:pt x="341" y="182"/>
                </a:cubicBezTo>
                <a:cubicBezTo>
                  <a:pt x="341" y="28"/>
                  <a:pt x="341" y="28"/>
                  <a:pt x="341" y="28"/>
                </a:cubicBezTo>
                <a:cubicBezTo>
                  <a:pt x="340" y="26"/>
                  <a:pt x="339" y="24"/>
                  <a:pt x="338" y="22"/>
                </a:cubicBezTo>
                <a:cubicBezTo>
                  <a:pt x="335" y="16"/>
                  <a:pt x="329" y="6"/>
                  <a:pt x="329" y="6"/>
                </a:cubicBezTo>
                <a:cubicBezTo>
                  <a:pt x="329" y="6"/>
                  <a:pt x="338" y="28"/>
                  <a:pt x="334" y="32"/>
                </a:cubicBezTo>
                <a:cubicBezTo>
                  <a:pt x="330" y="37"/>
                  <a:pt x="324" y="43"/>
                  <a:pt x="319" y="36"/>
                </a:cubicBezTo>
                <a:cubicBezTo>
                  <a:pt x="313" y="28"/>
                  <a:pt x="311" y="20"/>
                  <a:pt x="306" y="16"/>
                </a:cubicBezTo>
                <a:cubicBezTo>
                  <a:pt x="302" y="13"/>
                  <a:pt x="296" y="12"/>
                  <a:pt x="296" y="12"/>
                </a:cubicBezTo>
                <a:close/>
                <a:moveTo>
                  <a:pt x="341" y="203"/>
                </a:moveTo>
                <a:cubicBezTo>
                  <a:pt x="341" y="230"/>
                  <a:pt x="341" y="230"/>
                  <a:pt x="341" y="230"/>
                </a:cubicBezTo>
                <a:cubicBezTo>
                  <a:pt x="308" y="215"/>
                  <a:pt x="259" y="193"/>
                  <a:pt x="273" y="202"/>
                </a:cubicBezTo>
                <a:cubicBezTo>
                  <a:pt x="294" y="216"/>
                  <a:pt x="313" y="227"/>
                  <a:pt x="337" y="234"/>
                </a:cubicBezTo>
                <a:cubicBezTo>
                  <a:pt x="338" y="234"/>
                  <a:pt x="340" y="235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37" y="284"/>
                  <a:pt x="332" y="292"/>
                  <a:pt x="330" y="301"/>
                </a:cubicBezTo>
                <a:cubicBezTo>
                  <a:pt x="324" y="326"/>
                  <a:pt x="325" y="351"/>
                  <a:pt x="325" y="351"/>
                </a:cubicBezTo>
                <a:cubicBezTo>
                  <a:pt x="325" y="351"/>
                  <a:pt x="335" y="31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41" y="359"/>
                  <a:pt x="340" y="359"/>
                  <a:pt x="339" y="359"/>
                </a:cubicBezTo>
                <a:cubicBezTo>
                  <a:pt x="324" y="359"/>
                  <a:pt x="326" y="377"/>
                  <a:pt x="326" y="377"/>
                </a:cubicBezTo>
                <a:cubicBezTo>
                  <a:pt x="326" y="377"/>
                  <a:pt x="313" y="365"/>
                  <a:pt x="308" y="338"/>
                </a:cubicBezTo>
                <a:cubicBezTo>
                  <a:pt x="305" y="313"/>
                  <a:pt x="323" y="278"/>
                  <a:pt x="328" y="269"/>
                </a:cubicBezTo>
                <a:cubicBezTo>
                  <a:pt x="321" y="270"/>
                  <a:pt x="310" y="272"/>
                  <a:pt x="300" y="275"/>
                </a:cubicBezTo>
                <a:cubicBezTo>
                  <a:pt x="289" y="279"/>
                  <a:pt x="281" y="283"/>
                  <a:pt x="276" y="288"/>
                </a:cubicBezTo>
                <a:cubicBezTo>
                  <a:pt x="270" y="294"/>
                  <a:pt x="266" y="302"/>
                  <a:pt x="264" y="313"/>
                </a:cubicBezTo>
                <a:cubicBezTo>
                  <a:pt x="264" y="313"/>
                  <a:pt x="270" y="310"/>
                  <a:pt x="275" y="311"/>
                </a:cubicBezTo>
                <a:cubicBezTo>
                  <a:pt x="280" y="312"/>
                  <a:pt x="275" y="322"/>
                  <a:pt x="272" y="323"/>
                </a:cubicBezTo>
                <a:cubicBezTo>
                  <a:pt x="269" y="324"/>
                  <a:pt x="261" y="318"/>
                  <a:pt x="261" y="318"/>
                </a:cubicBezTo>
                <a:cubicBezTo>
                  <a:pt x="256" y="334"/>
                  <a:pt x="259" y="406"/>
                  <a:pt x="296" y="405"/>
                </a:cubicBezTo>
                <a:cubicBezTo>
                  <a:pt x="313" y="405"/>
                  <a:pt x="326" y="402"/>
                  <a:pt x="341" y="404"/>
                </a:cubicBezTo>
                <a:cubicBezTo>
                  <a:pt x="341" y="411"/>
                  <a:pt x="341" y="411"/>
                  <a:pt x="341" y="411"/>
                </a:cubicBezTo>
                <a:cubicBezTo>
                  <a:pt x="324" y="409"/>
                  <a:pt x="305" y="411"/>
                  <a:pt x="303" y="413"/>
                </a:cubicBezTo>
                <a:cubicBezTo>
                  <a:pt x="303" y="413"/>
                  <a:pt x="307" y="414"/>
                  <a:pt x="325" y="424"/>
                </a:cubicBezTo>
                <a:cubicBezTo>
                  <a:pt x="331" y="427"/>
                  <a:pt x="336" y="432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ubicBezTo>
                  <a:pt x="335" y="445"/>
                  <a:pt x="335" y="445"/>
                  <a:pt x="335" y="445"/>
                </a:cubicBezTo>
                <a:cubicBezTo>
                  <a:pt x="315" y="432"/>
                  <a:pt x="315" y="432"/>
                  <a:pt x="315" y="432"/>
                </a:cubicBezTo>
                <a:cubicBezTo>
                  <a:pt x="315" y="432"/>
                  <a:pt x="294" y="421"/>
                  <a:pt x="275" y="406"/>
                </a:cubicBezTo>
                <a:cubicBezTo>
                  <a:pt x="257" y="391"/>
                  <a:pt x="250" y="352"/>
                  <a:pt x="251" y="339"/>
                </a:cubicBezTo>
                <a:cubicBezTo>
                  <a:pt x="252" y="327"/>
                  <a:pt x="257" y="294"/>
                  <a:pt x="256" y="274"/>
                </a:cubicBezTo>
                <a:cubicBezTo>
                  <a:pt x="255" y="257"/>
                  <a:pt x="252" y="249"/>
                  <a:pt x="247" y="245"/>
                </a:cubicBezTo>
                <a:cubicBezTo>
                  <a:pt x="232" y="237"/>
                  <a:pt x="211" y="245"/>
                  <a:pt x="214" y="265"/>
                </a:cubicBezTo>
                <a:cubicBezTo>
                  <a:pt x="216" y="273"/>
                  <a:pt x="220" y="281"/>
                  <a:pt x="221" y="283"/>
                </a:cubicBezTo>
                <a:cubicBezTo>
                  <a:pt x="225" y="283"/>
                  <a:pt x="228" y="283"/>
                  <a:pt x="229" y="281"/>
                </a:cubicBezTo>
                <a:cubicBezTo>
                  <a:pt x="232" y="277"/>
                  <a:pt x="232" y="270"/>
                  <a:pt x="232" y="270"/>
                </a:cubicBezTo>
                <a:cubicBezTo>
                  <a:pt x="232" y="270"/>
                  <a:pt x="239" y="286"/>
                  <a:pt x="234" y="304"/>
                </a:cubicBezTo>
                <a:cubicBezTo>
                  <a:pt x="229" y="319"/>
                  <a:pt x="211" y="334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209" y="317"/>
                  <a:pt x="211" y="316"/>
                  <a:pt x="212" y="314"/>
                </a:cubicBezTo>
                <a:cubicBezTo>
                  <a:pt x="219" y="304"/>
                  <a:pt x="226" y="291"/>
                  <a:pt x="226" y="291"/>
                </a:cubicBezTo>
                <a:cubicBezTo>
                  <a:pt x="226" y="291"/>
                  <a:pt x="214" y="305"/>
                  <a:pt x="209" y="310"/>
                </a:cubicBezTo>
                <a:cubicBezTo>
                  <a:pt x="208" y="311"/>
                  <a:pt x="208" y="312"/>
                  <a:pt x="207" y="312"/>
                </a:cubicBezTo>
                <a:cubicBezTo>
                  <a:pt x="207" y="283"/>
                  <a:pt x="207" y="283"/>
                  <a:pt x="207" y="283"/>
                </a:cubicBezTo>
                <a:cubicBezTo>
                  <a:pt x="209" y="283"/>
                  <a:pt x="211" y="283"/>
                  <a:pt x="214" y="283"/>
                </a:cubicBezTo>
                <a:cubicBezTo>
                  <a:pt x="213" y="279"/>
                  <a:pt x="211" y="274"/>
                  <a:pt x="210" y="270"/>
                </a:cubicBezTo>
                <a:cubicBezTo>
                  <a:pt x="207" y="261"/>
                  <a:pt x="207" y="252"/>
                  <a:pt x="212" y="245"/>
                </a:cubicBezTo>
                <a:cubicBezTo>
                  <a:pt x="217" y="240"/>
                  <a:pt x="222" y="237"/>
                  <a:pt x="227" y="236"/>
                </a:cubicBezTo>
                <a:cubicBezTo>
                  <a:pt x="243" y="232"/>
                  <a:pt x="254" y="241"/>
                  <a:pt x="259" y="252"/>
                </a:cubicBezTo>
                <a:cubicBezTo>
                  <a:pt x="264" y="265"/>
                  <a:pt x="262" y="279"/>
                  <a:pt x="264" y="293"/>
                </a:cubicBezTo>
                <a:cubicBezTo>
                  <a:pt x="264" y="293"/>
                  <a:pt x="266" y="291"/>
                  <a:pt x="269" y="288"/>
                </a:cubicBezTo>
                <a:cubicBezTo>
                  <a:pt x="278" y="279"/>
                  <a:pt x="284" y="275"/>
                  <a:pt x="297" y="271"/>
                </a:cubicBezTo>
                <a:cubicBezTo>
                  <a:pt x="321" y="263"/>
                  <a:pt x="321" y="263"/>
                  <a:pt x="321" y="263"/>
                </a:cubicBezTo>
                <a:cubicBezTo>
                  <a:pt x="307" y="258"/>
                  <a:pt x="280" y="246"/>
                  <a:pt x="267" y="227"/>
                </a:cubicBezTo>
                <a:cubicBezTo>
                  <a:pt x="249" y="201"/>
                  <a:pt x="252" y="173"/>
                  <a:pt x="252" y="173"/>
                </a:cubicBezTo>
                <a:cubicBezTo>
                  <a:pt x="252" y="173"/>
                  <a:pt x="258" y="184"/>
                  <a:pt x="264" y="188"/>
                </a:cubicBezTo>
                <a:cubicBezTo>
                  <a:pt x="270" y="194"/>
                  <a:pt x="295" y="179"/>
                  <a:pt x="302" y="179"/>
                </a:cubicBezTo>
                <a:cubicBezTo>
                  <a:pt x="308" y="179"/>
                  <a:pt x="327" y="195"/>
                  <a:pt x="341" y="203"/>
                </a:cubicBezTo>
                <a:close/>
                <a:moveTo>
                  <a:pt x="207" y="391"/>
                </a:moveTo>
                <a:cubicBezTo>
                  <a:pt x="211" y="392"/>
                  <a:pt x="215" y="393"/>
                  <a:pt x="217" y="392"/>
                </a:cubicBezTo>
                <a:cubicBezTo>
                  <a:pt x="226" y="389"/>
                  <a:pt x="229" y="400"/>
                  <a:pt x="229" y="400"/>
                </a:cubicBezTo>
                <a:cubicBezTo>
                  <a:pt x="229" y="400"/>
                  <a:pt x="234" y="390"/>
                  <a:pt x="231" y="374"/>
                </a:cubicBezTo>
                <a:cubicBezTo>
                  <a:pt x="229" y="359"/>
                  <a:pt x="211" y="341"/>
                  <a:pt x="207" y="338"/>
                </a:cubicBezTo>
                <a:cubicBezTo>
                  <a:pt x="207" y="350"/>
                  <a:pt x="207" y="350"/>
                  <a:pt x="207" y="350"/>
                </a:cubicBezTo>
                <a:cubicBezTo>
                  <a:pt x="209" y="352"/>
                  <a:pt x="211" y="354"/>
                  <a:pt x="212" y="357"/>
                </a:cubicBezTo>
                <a:cubicBezTo>
                  <a:pt x="220" y="370"/>
                  <a:pt x="224" y="385"/>
                  <a:pt x="224" y="385"/>
                </a:cubicBezTo>
                <a:cubicBezTo>
                  <a:pt x="224" y="385"/>
                  <a:pt x="214" y="368"/>
                  <a:pt x="207" y="358"/>
                </a:cubicBezTo>
                <a:lnTo>
                  <a:pt x="207" y="391"/>
                </a:lnTo>
                <a:close/>
                <a:moveTo>
                  <a:pt x="207" y="283"/>
                </a:moveTo>
                <a:cubicBezTo>
                  <a:pt x="206" y="283"/>
                  <a:pt x="206" y="283"/>
                  <a:pt x="205" y="283"/>
                </a:cubicBezTo>
                <a:cubicBezTo>
                  <a:pt x="201" y="284"/>
                  <a:pt x="188" y="305"/>
                  <a:pt x="182" y="307"/>
                </a:cubicBezTo>
                <a:cubicBezTo>
                  <a:pt x="176" y="310"/>
                  <a:pt x="178" y="300"/>
                  <a:pt x="181" y="296"/>
                </a:cubicBezTo>
                <a:cubicBezTo>
                  <a:pt x="184" y="292"/>
                  <a:pt x="193" y="279"/>
                  <a:pt x="199" y="253"/>
                </a:cubicBezTo>
                <a:cubicBezTo>
                  <a:pt x="204" y="227"/>
                  <a:pt x="188" y="203"/>
                  <a:pt x="183" y="199"/>
                </a:cubicBezTo>
                <a:cubicBezTo>
                  <a:pt x="178" y="196"/>
                  <a:pt x="178" y="187"/>
                  <a:pt x="178" y="187"/>
                </a:cubicBezTo>
                <a:cubicBezTo>
                  <a:pt x="178" y="187"/>
                  <a:pt x="175" y="188"/>
                  <a:pt x="173" y="192"/>
                </a:cubicBezTo>
                <a:cubicBezTo>
                  <a:pt x="171" y="195"/>
                  <a:pt x="171" y="200"/>
                  <a:pt x="169" y="205"/>
                </a:cubicBezTo>
                <a:cubicBezTo>
                  <a:pt x="168" y="210"/>
                  <a:pt x="164" y="208"/>
                  <a:pt x="160" y="206"/>
                </a:cubicBezTo>
                <a:cubicBezTo>
                  <a:pt x="157" y="203"/>
                  <a:pt x="158" y="190"/>
                  <a:pt x="158" y="190"/>
                </a:cubicBezTo>
                <a:cubicBezTo>
                  <a:pt x="158" y="190"/>
                  <a:pt x="157" y="197"/>
                  <a:pt x="156" y="200"/>
                </a:cubicBezTo>
                <a:cubicBezTo>
                  <a:pt x="156" y="203"/>
                  <a:pt x="155" y="205"/>
                  <a:pt x="154" y="206"/>
                </a:cubicBezTo>
                <a:cubicBezTo>
                  <a:pt x="154" y="302"/>
                  <a:pt x="154" y="302"/>
                  <a:pt x="154" y="302"/>
                </a:cubicBezTo>
                <a:cubicBezTo>
                  <a:pt x="158" y="315"/>
                  <a:pt x="164" y="326"/>
                  <a:pt x="164" y="326"/>
                </a:cubicBezTo>
                <a:cubicBezTo>
                  <a:pt x="164" y="326"/>
                  <a:pt x="159" y="326"/>
                  <a:pt x="155" y="319"/>
                </a:cubicBezTo>
                <a:cubicBezTo>
                  <a:pt x="154" y="318"/>
                  <a:pt x="154" y="317"/>
                  <a:pt x="154" y="316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54" y="344"/>
                  <a:pt x="155" y="344"/>
                  <a:pt x="155" y="344"/>
                </a:cubicBezTo>
                <a:cubicBezTo>
                  <a:pt x="155" y="344"/>
                  <a:pt x="155" y="345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7" y="466"/>
                  <a:pt x="164" y="474"/>
                  <a:pt x="164" y="474"/>
                </a:cubicBezTo>
                <a:cubicBezTo>
                  <a:pt x="164" y="474"/>
                  <a:pt x="165" y="474"/>
                  <a:pt x="171" y="460"/>
                </a:cubicBezTo>
                <a:cubicBezTo>
                  <a:pt x="177" y="445"/>
                  <a:pt x="178" y="412"/>
                  <a:pt x="177" y="408"/>
                </a:cubicBezTo>
                <a:cubicBezTo>
                  <a:pt x="177" y="404"/>
                  <a:pt x="166" y="370"/>
                  <a:pt x="169" y="365"/>
                </a:cubicBezTo>
                <a:cubicBezTo>
                  <a:pt x="172" y="361"/>
                  <a:pt x="177" y="372"/>
                  <a:pt x="182" y="377"/>
                </a:cubicBezTo>
                <a:cubicBezTo>
                  <a:pt x="186" y="380"/>
                  <a:pt x="197" y="387"/>
                  <a:pt x="207" y="391"/>
                </a:cubicBezTo>
                <a:cubicBezTo>
                  <a:pt x="207" y="358"/>
                  <a:pt x="207" y="358"/>
                  <a:pt x="207" y="358"/>
                </a:cubicBezTo>
                <a:cubicBezTo>
                  <a:pt x="205" y="356"/>
                  <a:pt x="203" y="353"/>
                  <a:pt x="202" y="352"/>
                </a:cubicBezTo>
                <a:cubicBezTo>
                  <a:pt x="196" y="347"/>
                  <a:pt x="190" y="341"/>
                  <a:pt x="190" y="341"/>
                </a:cubicBezTo>
                <a:cubicBezTo>
                  <a:pt x="190" y="341"/>
                  <a:pt x="199" y="343"/>
                  <a:pt x="207" y="350"/>
                </a:cubicBezTo>
                <a:cubicBezTo>
                  <a:pt x="207" y="338"/>
                  <a:pt x="207" y="338"/>
                  <a:pt x="207" y="338"/>
                </a:cubicBezTo>
                <a:cubicBezTo>
                  <a:pt x="206" y="337"/>
                  <a:pt x="206" y="337"/>
                  <a:pt x="206" y="337"/>
                </a:cubicBezTo>
                <a:cubicBezTo>
                  <a:pt x="206" y="337"/>
                  <a:pt x="206" y="337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197" y="326"/>
                  <a:pt x="180" y="330"/>
                  <a:pt x="180" y="330"/>
                </a:cubicBezTo>
                <a:cubicBezTo>
                  <a:pt x="182" y="328"/>
                  <a:pt x="182" y="328"/>
                  <a:pt x="182" y="328"/>
                </a:cubicBezTo>
                <a:cubicBezTo>
                  <a:pt x="182" y="328"/>
                  <a:pt x="199" y="318"/>
                  <a:pt x="207" y="312"/>
                </a:cubicBezTo>
                <a:lnTo>
                  <a:pt x="207" y="283"/>
                </a:lnTo>
                <a:close/>
                <a:moveTo>
                  <a:pt x="154" y="206"/>
                </a:moveTo>
                <a:cubicBezTo>
                  <a:pt x="152" y="207"/>
                  <a:pt x="151" y="208"/>
                  <a:pt x="149" y="206"/>
                </a:cubicBezTo>
                <a:cubicBezTo>
                  <a:pt x="144" y="204"/>
                  <a:pt x="147" y="189"/>
                  <a:pt x="147" y="189"/>
                </a:cubicBezTo>
                <a:cubicBezTo>
                  <a:pt x="147" y="189"/>
                  <a:pt x="144" y="192"/>
                  <a:pt x="141" y="197"/>
                </a:cubicBezTo>
                <a:cubicBezTo>
                  <a:pt x="141" y="314"/>
                  <a:pt x="141" y="314"/>
                  <a:pt x="141" y="314"/>
                </a:cubicBezTo>
                <a:cubicBezTo>
                  <a:pt x="141" y="314"/>
                  <a:pt x="141" y="314"/>
                  <a:pt x="142" y="315"/>
                </a:cubicBezTo>
                <a:cubicBezTo>
                  <a:pt x="147" y="319"/>
                  <a:pt x="145" y="333"/>
                  <a:pt x="145" y="333"/>
                </a:cubicBezTo>
                <a:cubicBezTo>
                  <a:pt x="145" y="333"/>
                  <a:pt x="143" y="332"/>
                  <a:pt x="141" y="331"/>
                </a:cubicBezTo>
                <a:cubicBezTo>
                  <a:pt x="141" y="359"/>
                  <a:pt x="141" y="359"/>
                  <a:pt x="141" y="359"/>
                </a:cubicBezTo>
                <a:cubicBezTo>
                  <a:pt x="146" y="353"/>
                  <a:pt x="151" y="348"/>
                  <a:pt x="154" y="346"/>
                </a:cubicBezTo>
                <a:cubicBezTo>
                  <a:pt x="154" y="316"/>
                  <a:pt x="154" y="316"/>
                  <a:pt x="154" y="316"/>
                </a:cubicBezTo>
                <a:cubicBezTo>
                  <a:pt x="151" y="308"/>
                  <a:pt x="148" y="293"/>
                  <a:pt x="144" y="282"/>
                </a:cubicBezTo>
                <a:cubicBezTo>
                  <a:pt x="141" y="270"/>
                  <a:pt x="152" y="250"/>
                  <a:pt x="152" y="250"/>
                </a:cubicBezTo>
                <a:cubicBezTo>
                  <a:pt x="152" y="250"/>
                  <a:pt x="149" y="253"/>
                  <a:pt x="148" y="273"/>
                </a:cubicBezTo>
                <a:cubicBezTo>
                  <a:pt x="147" y="281"/>
                  <a:pt x="150" y="292"/>
                  <a:pt x="154" y="302"/>
                </a:cubicBezTo>
                <a:cubicBezTo>
                  <a:pt x="154" y="206"/>
                  <a:pt x="154" y="206"/>
                  <a:pt x="154" y="206"/>
                </a:cubicBezTo>
                <a:close/>
                <a:moveTo>
                  <a:pt x="141" y="452"/>
                </a:moveTo>
                <a:cubicBezTo>
                  <a:pt x="141" y="370"/>
                  <a:pt x="141" y="370"/>
                  <a:pt x="141" y="370"/>
                </a:cubicBezTo>
                <a:cubicBezTo>
                  <a:pt x="147" y="357"/>
                  <a:pt x="151" y="350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3" y="458"/>
                  <a:pt x="152" y="456"/>
                  <a:pt x="152" y="456"/>
                </a:cubicBezTo>
                <a:cubicBezTo>
                  <a:pt x="150" y="450"/>
                  <a:pt x="152" y="439"/>
                  <a:pt x="146" y="442"/>
                </a:cubicBezTo>
                <a:cubicBezTo>
                  <a:pt x="144" y="443"/>
                  <a:pt x="142" y="448"/>
                  <a:pt x="141" y="452"/>
                </a:cubicBezTo>
                <a:close/>
                <a:moveTo>
                  <a:pt x="141" y="197"/>
                </a:moveTo>
                <a:cubicBezTo>
                  <a:pt x="136" y="203"/>
                  <a:pt x="130" y="212"/>
                  <a:pt x="125" y="219"/>
                </a:cubicBezTo>
                <a:cubicBezTo>
                  <a:pt x="116" y="231"/>
                  <a:pt x="116" y="248"/>
                  <a:pt x="116" y="266"/>
                </a:cubicBezTo>
                <a:cubicBezTo>
                  <a:pt x="116" y="284"/>
                  <a:pt x="135" y="309"/>
                  <a:pt x="141" y="314"/>
                </a:cubicBezTo>
                <a:cubicBezTo>
                  <a:pt x="141" y="197"/>
                  <a:pt x="141" y="197"/>
                  <a:pt x="141" y="197"/>
                </a:cubicBezTo>
                <a:close/>
                <a:moveTo>
                  <a:pt x="141" y="331"/>
                </a:moveTo>
                <a:cubicBezTo>
                  <a:pt x="141" y="359"/>
                  <a:pt x="141" y="359"/>
                  <a:pt x="141" y="359"/>
                </a:cubicBezTo>
                <a:cubicBezTo>
                  <a:pt x="136" y="365"/>
                  <a:pt x="132" y="373"/>
                  <a:pt x="130" y="380"/>
                </a:cubicBezTo>
                <a:cubicBezTo>
                  <a:pt x="126" y="397"/>
                  <a:pt x="127" y="417"/>
                  <a:pt x="127" y="417"/>
                </a:cubicBezTo>
                <a:cubicBezTo>
                  <a:pt x="127" y="417"/>
                  <a:pt x="131" y="393"/>
                  <a:pt x="140" y="373"/>
                </a:cubicBezTo>
                <a:cubicBezTo>
                  <a:pt x="140" y="372"/>
                  <a:pt x="141" y="371"/>
                  <a:pt x="141" y="370"/>
                </a:cubicBezTo>
                <a:cubicBezTo>
                  <a:pt x="141" y="452"/>
                  <a:pt x="141" y="452"/>
                  <a:pt x="141" y="452"/>
                </a:cubicBezTo>
                <a:cubicBezTo>
                  <a:pt x="139" y="461"/>
                  <a:pt x="138" y="472"/>
                  <a:pt x="138" y="472"/>
                </a:cubicBezTo>
                <a:cubicBezTo>
                  <a:pt x="138" y="472"/>
                  <a:pt x="104" y="468"/>
                  <a:pt x="99" y="440"/>
                </a:cubicBezTo>
                <a:cubicBezTo>
                  <a:pt x="94" y="411"/>
                  <a:pt x="96" y="395"/>
                  <a:pt x="107" y="381"/>
                </a:cubicBezTo>
                <a:cubicBezTo>
                  <a:pt x="117" y="367"/>
                  <a:pt x="140" y="347"/>
                  <a:pt x="140" y="347"/>
                </a:cubicBezTo>
                <a:cubicBezTo>
                  <a:pt x="140" y="347"/>
                  <a:pt x="135" y="334"/>
                  <a:pt x="127" y="343"/>
                </a:cubicBezTo>
                <a:cubicBezTo>
                  <a:pt x="118" y="351"/>
                  <a:pt x="104" y="378"/>
                  <a:pt x="91" y="385"/>
                </a:cubicBezTo>
                <a:cubicBezTo>
                  <a:pt x="89" y="386"/>
                  <a:pt x="86" y="387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97" y="344"/>
                  <a:pt x="114" y="341"/>
                  <a:pt x="114" y="341"/>
                </a:cubicBezTo>
                <a:cubicBezTo>
                  <a:pt x="123" y="336"/>
                  <a:pt x="123" y="336"/>
                  <a:pt x="123" y="336"/>
                </a:cubicBezTo>
                <a:cubicBezTo>
                  <a:pt x="123" y="336"/>
                  <a:pt x="104" y="340"/>
                  <a:pt x="84" y="340"/>
                </a:cubicBezTo>
                <a:cubicBezTo>
                  <a:pt x="84" y="288"/>
                  <a:pt x="84" y="288"/>
                  <a:pt x="84" y="288"/>
                </a:cubicBezTo>
                <a:cubicBezTo>
                  <a:pt x="85" y="288"/>
                  <a:pt x="86" y="288"/>
                  <a:pt x="86" y="288"/>
                </a:cubicBezTo>
                <a:cubicBezTo>
                  <a:pt x="100" y="291"/>
                  <a:pt x="113" y="294"/>
                  <a:pt x="119" y="305"/>
                </a:cubicBezTo>
                <a:cubicBezTo>
                  <a:pt x="126" y="315"/>
                  <a:pt x="128" y="326"/>
                  <a:pt x="131" y="328"/>
                </a:cubicBezTo>
                <a:cubicBezTo>
                  <a:pt x="133" y="329"/>
                  <a:pt x="138" y="331"/>
                  <a:pt x="141" y="331"/>
                </a:cubicBezTo>
                <a:close/>
                <a:moveTo>
                  <a:pt x="84" y="288"/>
                </a:moveTo>
                <a:cubicBezTo>
                  <a:pt x="71" y="286"/>
                  <a:pt x="53" y="291"/>
                  <a:pt x="52" y="291"/>
                </a:cubicBezTo>
                <a:cubicBezTo>
                  <a:pt x="50" y="291"/>
                  <a:pt x="42" y="283"/>
                  <a:pt x="42" y="283"/>
                </a:cubicBezTo>
                <a:cubicBezTo>
                  <a:pt x="42" y="283"/>
                  <a:pt x="43" y="286"/>
                  <a:pt x="46" y="290"/>
                </a:cubicBezTo>
                <a:cubicBezTo>
                  <a:pt x="48" y="294"/>
                  <a:pt x="54" y="300"/>
                  <a:pt x="59" y="302"/>
                </a:cubicBezTo>
                <a:cubicBezTo>
                  <a:pt x="63" y="304"/>
                  <a:pt x="81" y="314"/>
                  <a:pt x="81" y="314"/>
                </a:cubicBezTo>
                <a:cubicBezTo>
                  <a:pt x="81" y="314"/>
                  <a:pt x="74" y="313"/>
                  <a:pt x="73" y="313"/>
                </a:cubicBezTo>
                <a:cubicBezTo>
                  <a:pt x="73" y="313"/>
                  <a:pt x="56" y="314"/>
                  <a:pt x="48" y="316"/>
                </a:cubicBezTo>
                <a:cubicBezTo>
                  <a:pt x="40" y="318"/>
                  <a:pt x="35" y="324"/>
                  <a:pt x="33" y="329"/>
                </a:cubicBezTo>
                <a:cubicBezTo>
                  <a:pt x="31" y="334"/>
                  <a:pt x="25" y="335"/>
                  <a:pt x="20" y="335"/>
                </a:cubicBezTo>
                <a:cubicBezTo>
                  <a:pt x="10" y="336"/>
                  <a:pt x="4" y="327"/>
                  <a:pt x="8" y="318"/>
                </a:cubicBezTo>
                <a:cubicBezTo>
                  <a:pt x="9" y="314"/>
                  <a:pt x="11" y="311"/>
                  <a:pt x="11" y="311"/>
                </a:cubicBezTo>
                <a:cubicBezTo>
                  <a:pt x="11" y="311"/>
                  <a:pt x="15" y="313"/>
                  <a:pt x="18" y="312"/>
                </a:cubicBezTo>
                <a:cubicBezTo>
                  <a:pt x="21" y="312"/>
                  <a:pt x="22" y="311"/>
                  <a:pt x="21" y="305"/>
                </a:cubicBezTo>
                <a:cubicBezTo>
                  <a:pt x="19" y="299"/>
                  <a:pt x="12" y="302"/>
                  <a:pt x="10" y="304"/>
                </a:cubicBezTo>
                <a:cubicBezTo>
                  <a:pt x="8" y="307"/>
                  <a:pt x="9" y="310"/>
                  <a:pt x="9" y="310"/>
                </a:cubicBezTo>
                <a:cubicBezTo>
                  <a:pt x="0" y="319"/>
                  <a:pt x="3" y="336"/>
                  <a:pt x="19" y="338"/>
                </a:cubicBezTo>
                <a:cubicBezTo>
                  <a:pt x="19" y="338"/>
                  <a:pt x="19" y="340"/>
                  <a:pt x="25" y="347"/>
                </a:cubicBezTo>
                <a:cubicBezTo>
                  <a:pt x="42" y="369"/>
                  <a:pt x="61" y="356"/>
                  <a:pt x="76" y="365"/>
                </a:cubicBezTo>
                <a:cubicBezTo>
                  <a:pt x="78" y="365"/>
                  <a:pt x="78" y="366"/>
                  <a:pt x="78" y="367"/>
                </a:cubicBezTo>
                <a:cubicBezTo>
                  <a:pt x="75" y="373"/>
                  <a:pt x="64" y="371"/>
                  <a:pt x="55" y="374"/>
                </a:cubicBezTo>
                <a:cubicBezTo>
                  <a:pt x="47" y="376"/>
                  <a:pt x="48" y="388"/>
                  <a:pt x="48" y="388"/>
                </a:cubicBezTo>
                <a:cubicBezTo>
                  <a:pt x="48" y="388"/>
                  <a:pt x="53" y="382"/>
                  <a:pt x="60" y="384"/>
                </a:cubicBezTo>
                <a:cubicBezTo>
                  <a:pt x="65" y="385"/>
                  <a:pt x="74" y="390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82" y="345"/>
                  <a:pt x="81" y="345"/>
                  <a:pt x="79" y="346"/>
                </a:cubicBezTo>
                <a:cubicBezTo>
                  <a:pt x="66" y="346"/>
                  <a:pt x="46" y="340"/>
                  <a:pt x="46" y="340"/>
                </a:cubicBezTo>
                <a:cubicBezTo>
                  <a:pt x="46" y="340"/>
                  <a:pt x="59" y="340"/>
                  <a:pt x="80" y="340"/>
                </a:cubicBezTo>
                <a:cubicBezTo>
                  <a:pt x="82" y="340"/>
                  <a:pt x="83" y="340"/>
                  <a:pt x="84" y="340"/>
                </a:cubicBezTo>
                <a:lnTo>
                  <a:pt x="84" y="288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00000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281"/>
          <p:cNvSpPr>
            <a:spLocks noEditPoints="1"/>
          </p:cNvSpPr>
          <p:nvPr/>
        </p:nvSpPr>
        <p:spPr>
          <a:xfrm>
            <a:off x="7358087" y="1178711"/>
            <a:ext cx="731819" cy="491723"/>
          </a:xfrm>
          <a:custGeom>
            <a:avLst/>
            <a:gdLst>
              <a:gd name="txL" fmla="*/ 0 w 247"/>
              <a:gd name="txT" fmla="*/ 0 h 218"/>
              <a:gd name="txR" fmla="*/ 247 w 247"/>
              <a:gd name="txB" fmla="*/ 218 h 218"/>
            </a:gdLst>
            <a:ahLst/>
            <a:cxnLst>
              <a:cxn ang="0">
                <a:pos x="768138" y="344356"/>
              </a:cxn>
              <a:cxn ang="0">
                <a:pos x="588282" y="437932"/>
              </a:cxn>
              <a:cxn ang="0">
                <a:pos x="588282" y="456647"/>
              </a:cxn>
              <a:cxn ang="0">
                <a:pos x="865561" y="602624"/>
              </a:cxn>
              <a:cxn ang="0">
                <a:pos x="884296" y="568937"/>
              </a:cxn>
              <a:cxn ang="0">
                <a:pos x="906778" y="524021"/>
              </a:cxn>
              <a:cxn ang="0">
                <a:pos x="689451" y="269496"/>
              </a:cxn>
              <a:cxn ang="0">
                <a:pos x="678210" y="149720"/>
              </a:cxn>
              <a:cxn ang="0">
                <a:pos x="607017" y="198379"/>
              </a:cxn>
              <a:cxn ang="0">
                <a:pos x="588282" y="224580"/>
              </a:cxn>
              <a:cxn ang="0">
                <a:pos x="577040" y="295697"/>
              </a:cxn>
              <a:cxn ang="0">
                <a:pos x="513341" y="265753"/>
              </a:cxn>
              <a:cxn ang="0">
                <a:pos x="588282" y="153463"/>
              </a:cxn>
              <a:cxn ang="0">
                <a:pos x="457136" y="33687"/>
              </a:cxn>
              <a:cxn ang="0">
                <a:pos x="490859" y="217094"/>
              </a:cxn>
              <a:cxn ang="0">
                <a:pos x="457136" y="374300"/>
              </a:cxn>
              <a:cxn ang="0">
                <a:pos x="588282" y="565194"/>
              </a:cxn>
              <a:cxn ang="0">
                <a:pos x="494606" y="355585"/>
              </a:cxn>
              <a:cxn ang="0">
                <a:pos x="588282" y="318155"/>
              </a:cxn>
              <a:cxn ang="0">
                <a:pos x="475871" y="490334"/>
              </a:cxn>
              <a:cxn ang="0">
                <a:pos x="457136" y="33687"/>
              </a:cxn>
              <a:cxn ang="0">
                <a:pos x="370955" y="179664"/>
              </a:cxn>
              <a:cxn ang="0">
                <a:pos x="314749" y="310669"/>
              </a:cxn>
              <a:cxn ang="0">
                <a:pos x="314749" y="374300"/>
              </a:cxn>
              <a:cxn ang="0">
                <a:pos x="314749" y="407988"/>
              </a:cxn>
              <a:cxn ang="0">
                <a:pos x="389690" y="422960"/>
              </a:cxn>
              <a:cxn ang="0">
                <a:pos x="318496" y="677484"/>
              </a:cxn>
              <a:cxn ang="0">
                <a:pos x="382196" y="673741"/>
              </a:cxn>
              <a:cxn ang="0">
                <a:pos x="400931" y="711171"/>
              </a:cxn>
              <a:cxn ang="0">
                <a:pos x="427160" y="411731"/>
              </a:cxn>
              <a:cxn ang="0">
                <a:pos x="457136" y="112290"/>
              </a:cxn>
              <a:cxn ang="0">
                <a:pos x="457136" y="33687"/>
              </a:cxn>
              <a:cxn ang="0">
                <a:pos x="104916" y="67374"/>
              </a:cxn>
              <a:cxn ang="0">
                <a:pos x="116158" y="172178"/>
              </a:cxn>
              <a:cxn ang="0">
                <a:pos x="0" y="228323"/>
              </a:cxn>
              <a:cxn ang="0">
                <a:pos x="314749" y="374300"/>
              </a:cxn>
              <a:cxn ang="0">
                <a:pos x="157375" y="273239"/>
              </a:cxn>
              <a:cxn ang="0">
                <a:pos x="314749" y="183407"/>
              </a:cxn>
              <a:cxn ang="0">
                <a:pos x="138640" y="527764"/>
              </a:cxn>
              <a:cxn ang="0">
                <a:pos x="217327" y="505306"/>
              </a:cxn>
              <a:cxn ang="0">
                <a:pos x="206086" y="729886"/>
              </a:cxn>
              <a:cxn ang="0">
                <a:pos x="292267" y="812232"/>
              </a:cxn>
              <a:cxn ang="0">
                <a:pos x="273532" y="797260"/>
              </a:cxn>
              <a:cxn ang="0">
                <a:pos x="254797" y="703685"/>
              </a:cxn>
              <a:cxn ang="0">
                <a:pos x="303508" y="542736"/>
              </a:cxn>
              <a:cxn ang="0">
                <a:pos x="314749" y="494077"/>
              </a:cxn>
            </a:cxnLst>
            <a:rect l="txL" t="txT" r="txR" b="txB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281"/>
          <p:cNvSpPr>
            <a:spLocks noEditPoints="1"/>
          </p:cNvSpPr>
          <p:nvPr/>
        </p:nvSpPr>
        <p:spPr>
          <a:xfrm>
            <a:off x="8072462" y="1017974"/>
            <a:ext cx="739750" cy="440541"/>
          </a:xfrm>
          <a:custGeom>
            <a:avLst/>
            <a:gdLst>
              <a:gd name="txL" fmla="*/ 0 w 247"/>
              <a:gd name="txT" fmla="*/ 0 h 218"/>
              <a:gd name="txR" fmla="*/ 247 w 247"/>
              <a:gd name="txB" fmla="*/ 218 h 218"/>
            </a:gdLst>
            <a:ahLst/>
            <a:cxnLst>
              <a:cxn ang="0">
                <a:pos x="768138" y="345026"/>
              </a:cxn>
              <a:cxn ang="0">
                <a:pos x="588282" y="438783"/>
              </a:cxn>
              <a:cxn ang="0">
                <a:pos x="588282" y="457535"/>
              </a:cxn>
              <a:cxn ang="0">
                <a:pos x="865561" y="603796"/>
              </a:cxn>
              <a:cxn ang="0">
                <a:pos x="884296" y="570043"/>
              </a:cxn>
              <a:cxn ang="0">
                <a:pos x="906778" y="525040"/>
              </a:cxn>
              <a:cxn ang="0">
                <a:pos x="689451" y="270020"/>
              </a:cxn>
              <a:cxn ang="0">
                <a:pos x="678210" y="150011"/>
              </a:cxn>
              <a:cxn ang="0">
                <a:pos x="607017" y="198765"/>
              </a:cxn>
              <a:cxn ang="0">
                <a:pos x="588282" y="225017"/>
              </a:cxn>
              <a:cxn ang="0">
                <a:pos x="577040" y="296272"/>
              </a:cxn>
              <a:cxn ang="0">
                <a:pos x="513341" y="266270"/>
              </a:cxn>
              <a:cxn ang="0">
                <a:pos x="588282" y="153762"/>
              </a:cxn>
              <a:cxn ang="0">
                <a:pos x="457136" y="33753"/>
              </a:cxn>
              <a:cxn ang="0">
                <a:pos x="490859" y="217516"/>
              </a:cxn>
              <a:cxn ang="0">
                <a:pos x="457136" y="375028"/>
              </a:cxn>
              <a:cxn ang="0">
                <a:pos x="588282" y="566293"/>
              </a:cxn>
              <a:cxn ang="0">
                <a:pos x="494606" y="356277"/>
              </a:cxn>
              <a:cxn ang="0">
                <a:pos x="588282" y="318774"/>
              </a:cxn>
              <a:cxn ang="0">
                <a:pos x="475871" y="491287"/>
              </a:cxn>
              <a:cxn ang="0">
                <a:pos x="457136" y="33753"/>
              </a:cxn>
              <a:cxn ang="0">
                <a:pos x="370955" y="180014"/>
              </a:cxn>
              <a:cxn ang="0">
                <a:pos x="314749" y="311274"/>
              </a:cxn>
              <a:cxn ang="0">
                <a:pos x="314749" y="375028"/>
              </a:cxn>
              <a:cxn ang="0">
                <a:pos x="314749" y="408781"/>
              </a:cxn>
              <a:cxn ang="0">
                <a:pos x="389690" y="423782"/>
              </a:cxn>
              <a:cxn ang="0">
                <a:pos x="318496" y="678801"/>
              </a:cxn>
              <a:cxn ang="0">
                <a:pos x="382196" y="675051"/>
              </a:cxn>
              <a:cxn ang="0">
                <a:pos x="400931" y="712554"/>
              </a:cxn>
              <a:cxn ang="0">
                <a:pos x="427160" y="412531"/>
              </a:cxn>
              <a:cxn ang="0">
                <a:pos x="457136" y="112509"/>
              </a:cxn>
              <a:cxn ang="0">
                <a:pos x="457136" y="33753"/>
              </a:cxn>
              <a:cxn ang="0">
                <a:pos x="104916" y="67505"/>
              </a:cxn>
              <a:cxn ang="0">
                <a:pos x="116158" y="172513"/>
              </a:cxn>
              <a:cxn ang="0">
                <a:pos x="0" y="228767"/>
              </a:cxn>
              <a:cxn ang="0">
                <a:pos x="314749" y="375028"/>
              </a:cxn>
              <a:cxn ang="0">
                <a:pos x="157375" y="273771"/>
              </a:cxn>
              <a:cxn ang="0">
                <a:pos x="314749" y="183764"/>
              </a:cxn>
              <a:cxn ang="0">
                <a:pos x="138640" y="528790"/>
              </a:cxn>
              <a:cxn ang="0">
                <a:pos x="217327" y="506288"/>
              </a:cxn>
              <a:cxn ang="0">
                <a:pos x="206086" y="731305"/>
              </a:cxn>
              <a:cxn ang="0">
                <a:pos x="292267" y="813812"/>
              </a:cxn>
              <a:cxn ang="0">
                <a:pos x="273532" y="798811"/>
              </a:cxn>
              <a:cxn ang="0">
                <a:pos x="254797" y="705053"/>
              </a:cxn>
              <a:cxn ang="0">
                <a:pos x="303508" y="543791"/>
              </a:cxn>
              <a:cxn ang="0">
                <a:pos x="314749" y="495038"/>
              </a:cxn>
            </a:cxnLst>
            <a:rect l="txL" t="txT" r="txR" b="txB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281"/>
          <p:cNvSpPr>
            <a:spLocks noEditPoints="1"/>
          </p:cNvSpPr>
          <p:nvPr/>
        </p:nvSpPr>
        <p:spPr>
          <a:xfrm>
            <a:off x="8358214" y="583383"/>
            <a:ext cx="742922" cy="434593"/>
          </a:xfrm>
          <a:custGeom>
            <a:avLst/>
            <a:gdLst>
              <a:gd name="txL" fmla="*/ 0 w 247"/>
              <a:gd name="txT" fmla="*/ 0 h 218"/>
              <a:gd name="txR" fmla="*/ 247 w 247"/>
              <a:gd name="txB" fmla="*/ 218 h 218"/>
            </a:gdLst>
            <a:ahLst/>
            <a:cxnLst>
              <a:cxn ang="0">
                <a:pos x="769455" y="345026"/>
              </a:cxn>
              <a:cxn ang="0">
                <a:pos x="589290" y="438783"/>
              </a:cxn>
              <a:cxn ang="0">
                <a:pos x="589290" y="457535"/>
              </a:cxn>
              <a:cxn ang="0">
                <a:pos x="867045" y="603796"/>
              </a:cxn>
              <a:cxn ang="0">
                <a:pos x="885812" y="570043"/>
              </a:cxn>
              <a:cxn ang="0">
                <a:pos x="908333" y="525040"/>
              </a:cxn>
              <a:cxn ang="0">
                <a:pos x="690633" y="270020"/>
              </a:cxn>
              <a:cxn ang="0">
                <a:pos x="679373" y="150011"/>
              </a:cxn>
              <a:cxn ang="0">
                <a:pos x="608057" y="198765"/>
              </a:cxn>
              <a:cxn ang="0">
                <a:pos x="589290" y="225017"/>
              </a:cxn>
              <a:cxn ang="0">
                <a:pos x="578030" y="296272"/>
              </a:cxn>
              <a:cxn ang="0">
                <a:pos x="514221" y="266270"/>
              </a:cxn>
              <a:cxn ang="0">
                <a:pos x="589290" y="153762"/>
              </a:cxn>
              <a:cxn ang="0">
                <a:pos x="457920" y="33753"/>
              </a:cxn>
              <a:cxn ang="0">
                <a:pos x="491701" y="217516"/>
              </a:cxn>
              <a:cxn ang="0">
                <a:pos x="457920" y="375028"/>
              </a:cxn>
              <a:cxn ang="0">
                <a:pos x="589290" y="566293"/>
              </a:cxn>
              <a:cxn ang="0">
                <a:pos x="495454" y="356277"/>
              </a:cxn>
              <a:cxn ang="0">
                <a:pos x="589290" y="318774"/>
              </a:cxn>
              <a:cxn ang="0">
                <a:pos x="476687" y="491287"/>
              </a:cxn>
              <a:cxn ang="0">
                <a:pos x="457920" y="33753"/>
              </a:cxn>
              <a:cxn ang="0">
                <a:pos x="371591" y="180014"/>
              </a:cxn>
              <a:cxn ang="0">
                <a:pos x="315289" y="311274"/>
              </a:cxn>
              <a:cxn ang="0">
                <a:pos x="315289" y="375028"/>
              </a:cxn>
              <a:cxn ang="0">
                <a:pos x="315289" y="408781"/>
              </a:cxn>
              <a:cxn ang="0">
                <a:pos x="390358" y="423782"/>
              </a:cxn>
              <a:cxn ang="0">
                <a:pos x="319043" y="678801"/>
              </a:cxn>
              <a:cxn ang="0">
                <a:pos x="382851" y="675051"/>
              </a:cxn>
              <a:cxn ang="0">
                <a:pos x="401618" y="712554"/>
              </a:cxn>
              <a:cxn ang="0">
                <a:pos x="427892" y="412531"/>
              </a:cxn>
              <a:cxn ang="0">
                <a:pos x="457920" y="112509"/>
              </a:cxn>
              <a:cxn ang="0">
                <a:pos x="457920" y="33753"/>
              </a:cxn>
              <a:cxn ang="0">
                <a:pos x="105096" y="67505"/>
              </a:cxn>
              <a:cxn ang="0">
                <a:pos x="116357" y="172513"/>
              </a:cxn>
              <a:cxn ang="0">
                <a:pos x="0" y="228767"/>
              </a:cxn>
              <a:cxn ang="0">
                <a:pos x="315289" y="375028"/>
              </a:cxn>
              <a:cxn ang="0">
                <a:pos x="157645" y="273771"/>
              </a:cxn>
              <a:cxn ang="0">
                <a:pos x="315289" y="183764"/>
              </a:cxn>
              <a:cxn ang="0">
                <a:pos x="138877" y="528790"/>
              </a:cxn>
              <a:cxn ang="0">
                <a:pos x="217700" y="506288"/>
              </a:cxn>
              <a:cxn ang="0">
                <a:pos x="206439" y="731305"/>
              </a:cxn>
              <a:cxn ang="0">
                <a:pos x="292768" y="813812"/>
              </a:cxn>
              <a:cxn ang="0">
                <a:pos x="274001" y="798811"/>
              </a:cxn>
              <a:cxn ang="0">
                <a:pos x="255234" y="705053"/>
              </a:cxn>
              <a:cxn ang="0">
                <a:pos x="304029" y="543791"/>
              </a:cxn>
              <a:cxn ang="0">
                <a:pos x="315289" y="495038"/>
              </a:cxn>
            </a:cxnLst>
            <a:rect l="txL" t="txT" r="txR" b="txB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77" name="图片 5" descr="1212vi.jpg08副本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" y="180977"/>
            <a:ext cx="1869440" cy="4019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图片 8" descr="1212vi.jpg085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" y="4091941"/>
            <a:ext cx="9101455" cy="167544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个人基本信息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32"/>
          <p:cNvGrpSpPr/>
          <p:nvPr/>
        </p:nvGrpSpPr>
        <p:grpSpPr>
          <a:xfrm>
            <a:off x="1588" y="92869"/>
            <a:ext cx="246062" cy="327422"/>
            <a:chOff x="3811" y="166700"/>
            <a:chExt cx="246599" cy="436571"/>
          </a:xfrm>
        </p:grpSpPr>
        <p:sp>
          <p:nvSpPr>
            <p:cNvPr id="18" name="矩形 17"/>
            <p:cNvSpPr/>
            <p:nvPr/>
          </p:nvSpPr>
          <p:spPr>
            <a:xfrm>
              <a:off x="135861" y="404829"/>
              <a:ext cx="114549" cy="1984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9" name="组合 34"/>
            <p:cNvGrpSpPr/>
            <p:nvPr/>
          </p:nvGrpSpPr>
          <p:grpSpPr>
            <a:xfrm>
              <a:off x="3811" y="166700"/>
              <a:ext cx="246599" cy="286178"/>
              <a:chOff x="3811" y="166700"/>
              <a:chExt cx="246599" cy="286178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31088" y="166700"/>
                <a:ext cx="119322" cy="28575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811" y="166700"/>
                <a:ext cx="198870" cy="8413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" y="1019654"/>
            <a:ext cx="8834120" cy="3374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个人基本信息修改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32"/>
          <p:cNvGrpSpPr/>
          <p:nvPr/>
        </p:nvGrpSpPr>
        <p:grpSpPr>
          <a:xfrm>
            <a:off x="1588" y="92869"/>
            <a:ext cx="246062" cy="327422"/>
            <a:chOff x="3811" y="166700"/>
            <a:chExt cx="246599" cy="436571"/>
          </a:xfrm>
        </p:grpSpPr>
        <p:sp>
          <p:nvSpPr>
            <p:cNvPr id="18" name="矩形 17"/>
            <p:cNvSpPr/>
            <p:nvPr/>
          </p:nvSpPr>
          <p:spPr>
            <a:xfrm>
              <a:off x="135861" y="404829"/>
              <a:ext cx="114549" cy="1984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9" name="组合 34"/>
            <p:cNvGrpSpPr/>
            <p:nvPr/>
          </p:nvGrpSpPr>
          <p:grpSpPr>
            <a:xfrm>
              <a:off x="3811" y="166700"/>
              <a:ext cx="246599" cy="286178"/>
              <a:chOff x="3811" y="166700"/>
              <a:chExt cx="246599" cy="286178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31088" y="166700"/>
                <a:ext cx="119322" cy="28575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811" y="166700"/>
                <a:ext cx="198870" cy="8413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12" name="图片 11" descr="8MR$T6KNDV8C6PMEDG9YI_J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30" y="960120"/>
            <a:ext cx="7664450" cy="3817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导师关联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32"/>
          <p:cNvGrpSpPr/>
          <p:nvPr/>
        </p:nvGrpSpPr>
        <p:grpSpPr>
          <a:xfrm>
            <a:off x="1588" y="92869"/>
            <a:ext cx="246062" cy="327422"/>
            <a:chOff x="3811" y="166700"/>
            <a:chExt cx="246599" cy="436571"/>
          </a:xfrm>
        </p:grpSpPr>
        <p:sp>
          <p:nvSpPr>
            <p:cNvPr id="18" name="矩形 17"/>
            <p:cNvSpPr/>
            <p:nvPr/>
          </p:nvSpPr>
          <p:spPr>
            <a:xfrm>
              <a:off x="135861" y="404829"/>
              <a:ext cx="114549" cy="1984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9" name="组合 34"/>
            <p:cNvGrpSpPr/>
            <p:nvPr/>
          </p:nvGrpSpPr>
          <p:grpSpPr>
            <a:xfrm>
              <a:off x="3811" y="166700"/>
              <a:ext cx="246599" cy="286178"/>
              <a:chOff x="3811" y="166700"/>
              <a:chExt cx="246599" cy="286178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31088" y="166700"/>
                <a:ext cx="119322" cy="28575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811" y="166700"/>
                <a:ext cx="198870" cy="8413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2" name="图片 1" descr="导师与研究生关联_meitu_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" y="923925"/>
            <a:ext cx="8507730" cy="3623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导师关联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32"/>
          <p:cNvGrpSpPr/>
          <p:nvPr/>
        </p:nvGrpSpPr>
        <p:grpSpPr>
          <a:xfrm>
            <a:off x="1588" y="92869"/>
            <a:ext cx="246062" cy="327422"/>
            <a:chOff x="3811" y="166700"/>
            <a:chExt cx="246599" cy="436571"/>
          </a:xfrm>
        </p:grpSpPr>
        <p:sp>
          <p:nvSpPr>
            <p:cNvPr id="18" name="矩形 17"/>
            <p:cNvSpPr/>
            <p:nvPr/>
          </p:nvSpPr>
          <p:spPr>
            <a:xfrm>
              <a:off x="135861" y="404829"/>
              <a:ext cx="114549" cy="1984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9" name="组合 34"/>
            <p:cNvGrpSpPr/>
            <p:nvPr/>
          </p:nvGrpSpPr>
          <p:grpSpPr>
            <a:xfrm>
              <a:off x="3811" y="166700"/>
              <a:ext cx="246599" cy="286178"/>
              <a:chOff x="3811" y="166700"/>
              <a:chExt cx="246599" cy="286178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31088" y="166700"/>
                <a:ext cx="119322" cy="28575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811" y="166700"/>
                <a:ext cx="198870" cy="8413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5" name="图片 4" descr="导师与研究生关联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285" y="924877"/>
            <a:ext cx="6738620" cy="387000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提交培养计划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50" y="82394"/>
            <a:ext cx="267335" cy="374809"/>
            <a:chOff x="-30" y="173"/>
            <a:chExt cx="421" cy="787"/>
          </a:xfrm>
        </p:grpSpPr>
        <p:sp>
          <p:nvSpPr>
            <p:cNvPr id="5" name="矩形 4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 rot="10800000" flipH="1">
              <a:off x="0" y="520"/>
              <a:ext cx="388" cy="20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0" y="648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9" name="图片 8" descr="选课流程--学生界面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6775" y="581977"/>
            <a:ext cx="5369560" cy="418623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95000" y="1216343"/>
            <a:ext cx="21761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一定按照培养方案上的</a:t>
            </a:r>
            <a:r>
              <a:rPr lang="zh-CN" altLang="en-US">
                <a:solidFill>
                  <a:srgbClr val="FF0000"/>
                </a:solidFill>
              </a:rPr>
              <a:t>课程</a:t>
            </a:r>
            <a:r>
              <a:rPr lang="zh-CN" altLang="en-US">
                <a:solidFill>
                  <a:srgbClr val="FF0000"/>
                </a:solidFill>
                <a:effectLst/>
              </a:rPr>
              <a:t>编号</a:t>
            </a:r>
            <a:r>
              <a:rPr lang="zh-CN" altLang="en-US"/>
              <a:t>，不可以选错！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74043" y="2260918"/>
            <a:ext cx="230949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</a:rPr>
              <a:t>导师账号</a:t>
            </a:r>
            <a:r>
              <a:rPr lang="zh-CN" altLang="en-US"/>
              <a:t>：群文件名册里</a:t>
            </a:r>
            <a:r>
              <a:rPr lang="en-US" altLang="zh-CN"/>
              <a:t>“</a:t>
            </a:r>
            <a:r>
              <a:rPr lang="zh-CN" altLang="en-US"/>
              <a:t>导师编号</a:t>
            </a:r>
            <a:r>
              <a:rPr lang="en-US" altLang="zh-CN"/>
              <a:t>”</a:t>
            </a:r>
            <a:endParaRPr lang="zh-CN" altLang="en-US"/>
          </a:p>
          <a:p>
            <a:r>
              <a:rPr lang="zh-CN" altLang="en-US">
                <a:solidFill>
                  <a:srgbClr val="FF0000"/>
                </a:solidFill>
              </a:rPr>
              <a:t>导师密码</a:t>
            </a:r>
            <a:r>
              <a:rPr lang="zh-CN" altLang="en-US"/>
              <a:t>：初始密码同账号！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32765" y="3664585"/>
            <a:ext cx="270256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培养计划</a:t>
            </a:r>
            <a:r>
              <a:rPr lang="zh-CN" altLang="en-US">
                <a:solidFill>
                  <a:srgbClr val="FF0000"/>
                </a:solidFill>
              </a:rPr>
              <a:t>纸质版</a:t>
            </a:r>
            <a:r>
              <a:rPr lang="zh-CN" altLang="en-US"/>
              <a:t>于</a:t>
            </a:r>
            <a:endParaRPr lang="zh-CN" altLang="en-US"/>
          </a:p>
          <a:p>
            <a:r>
              <a:rPr lang="en-US" altLang="zh-CN"/>
              <a:t>10</a:t>
            </a:r>
            <a:r>
              <a:rPr lang="zh-CN" altLang="en-US"/>
              <a:t>月</a:t>
            </a:r>
            <a:r>
              <a:rPr lang="en-US" altLang="zh-CN"/>
              <a:t>10</a:t>
            </a:r>
            <a:r>
              <a:rPr lang="zh-CN" altLang="en-US"/>
              <a:t>日前提交至研究生</a:t>
            </a:r>
            <a:endParaRPr lang="zh-CN" altLang="en-US"/>
          </a:p>
          <a:p>
            <a:r>
              <a:rPr lang="zh-CN" altLang="en-US"/>
              <a:t>教学与管理办公室</a:t>
            </a:r>
            <a:endParaRPr lang="zh-CN" altLang="en-US"/>
          </a:p>
          <a:p>
            <a:r>
              <a:rPr lang="zh-CN" altLang="en-US"/>
              <a:t>（</a:t>
            </a:r>
            <a:r>
              <a:rPr lang="en-US" altLang="zh-CN"/>
              <a:t>19</a:t>
            </a:r>
            <a:r>
              <a:rPr lang="zh-CN" altLang="en-US"/>
              <a:t>号楼</a:t>
            </a:r>
            <a:r>
              <a:rPr lang="en-US" altLang="zh-CN"/>
              <a:t>825</a:t>
            </a:r>
            <a:r>
              <a:rPr lang="zh-CN" altLang="en-US"/>
              <a:t>）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提交培养计划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50" y="82394"/>
            <a:ext cx="267335" cy="374809"/>
            <a:chOff x="-30" y="173"/>
            <a:chExt cx="421" cy="787"/>
          </a:xfrm>
        </p:grpSpPr>
        <p:sp>
          <p:nvSpPr>
            <p:cNvPr id="5" name="矩形 4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 rot="10800000" flipH="1">
              <a:off x="0" y="520"/>
              <a:ext cx="388" cy="20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0" y="648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15" name="图片 14" descr="提交培养计划时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30" y="928370"/>
            <a:ext cx="8844915" cy="386334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培养计划查询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50" y="82394"/>
            <a:ext cx="267335" cy="374809"/>
            <a:chOff x="-30" y="173"/>
            <a:chExt cx="421" cy="787"/>
          </a:xfrm>
        </p:grpSpPr>
        <p:sp>
          <p:nvSpPr>
            <p:cNvPr id="5" name="矩形 4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 rot="10800000" flipH="1">
              <a:off x="0" y="520"/>
              <a:ext cx="388" cy="20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0" y="648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9" name="图片 8" descr="培养计划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95" y="885826"/>
            <a:ext cx="8284210" cy="3372326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765939" y="4047173"/>
            <a:ext cx="4839970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>
                <a:solidFill>
                  <a:srgbClr val="FF0000"/>
                </a:solidFill>
              </a:rPr>
              <a:t>备注：</a:t>
            </a:r>
            <a:endParaRPr lang="zh-CN" altLang="en-US" sz="1400" b="1">
              <a:solidFill>
                <a:srgbClr val="FF0000"/>
              </a:solidFill>
            </a:endParaRPr>
          </a:p>
          <a:p>
            <a:r>
              <a:rPr lang="zh-CN" altLang="en-US" sz="1400" b="1">
                <a:solidFill>
                  <a:srgbClr val="FF0000"/>
                </a:solidFill>
              </a:rPr>
              <a:t>【学术学位】最低学分要求</a:t>
            </a:r>
            <a:r>
              <a:rPr lang="en-US" altLang="zh-CN" sz="1400" b="1">
                <a:solidFill>
                  <a:srgbClr val="FF0000"/>
                </a:solidFill>
              </a:rPr>
              <a:t>26</a:t>
            </a:r>
            <a:r>
              <a:rPr lang="zh-CN" altLang="en-US" sz="1400" b="1">
                <a:solidFill>
                  <a:srgbClr val="FF0000"/>
                </a:solidFill>
              </a:rPr>
              <a:t>即可，多选不修，影响毕业！</a:t>
            </a:r>
            <a:endParaRPr lang="zh-CN" altLang="en-US" sz="1400" b="1">
              <a:solidFill>
                <a:srgbClr val="FF0000"/>
              </a:solidFill>
            </a:endParaRPr>
          </a:p>
          <a:p>
            <a:r>
              <a:rPr lang="zh-CN" altLang="en-US" sz="1400" b="1">
                <a:solidFill>
                  <a:srgbClr val="FF0000"/>
                </a:solidFill>
              </a:rPr>
              <a:t>研究生阶段以科研为主！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培养计划查询界面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50" y="82394"/>
            <a:ext cx="267335" cy="374809"/>
            <a:chOff x="-30" y="173"/>
            <a:chExt cx="421" cy="787"/>
          </a:xfrm>
        </p:grpSpPr>
        <p:sp>
          <p:nvSpPr>
            <p:cNvPr id="5" name="矩形 4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 rot="10800000" flipH="1">
              <a:off x="0" y="520"/>
              <a:ext cx="388" cy="20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0" y="648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9" name="图片 8" descr="培养计划案例-基础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95" y="1011555"/>
            <a:ext cx="8898255" cy="270462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950214" y="3770471"/>
            <a:ext cx="2973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/>
                </a:solidFill>
              </a:rPr>
              <a:t>基础专业学生培养计划案例</a:t>
            </a:r>
            <a:endParaRPr lang="zh-CN" altLang="en-US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选课跳转界面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50" y="82394"/>
            <a:ext cx="267335" cy="374809"/>
            <a:chOff x="-30" y="173"/>
            <a:chExt cx="421" cy="787"/>
          </a:xfrm>
        </p:grpSpPr>
        <p:sp>
          <p:nvSpPr>
            <p:cNvPr id="5" name="矩形 4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 rot="10800000" flipH="1">
              <a:off x="0" y="520"/>
              <a:ext cx="388" cy="20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0" y="648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75" y="1038225"/>
            <a:ext cx="8512810" cy="292989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学生网上选课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50" y="82394"/>
            <a:ext cx="267335" cy="374809"/>
            <a:chOff x="-30" y="173"/>
            <a:chExt cx="421" cy="787"/>
          </a:xfrm>
        </p:grpSpPr>
        <p:sp>
          <p:nvSpPr>
            <p:cNvPr id="5" name="矩形 4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 rot="10800000" flipH="1">
              <a:off x="0" y="520"/>
              <a:ext cx="388" cy="20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0" y="648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9" name="图片 8" descr="网上选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25" y="921544"/>
            <a:ext cx="8284210" cy="341280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25855" y="4342765"/>
            <a:ext cx="65436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ym typeface="+mn-ea"/>
              </a:rPr>
              <a:t>课程编号</a:t>
            </a:r>
            <a:r>
              <a:rPr lang="en-US" altLang="zh-CN" sz="1400">
                <a:sym typeface="+mn-ea"/>
              </a:rPr>
              <a:t>M999/D999</a:t>
            </a:r>
            <a:r>
              <a:rPr lang="zh-CN" altLang="en-US" sz="1400">
                <a:sym typeface="+mn-ea"/>
              </a:rPr>
              <a:t>开头的是校公共课程，非学院安排，成绩也非学院录入，选课应在</a:t>
            </a:r>
            <a:r>
              <a:rPr lang="zh-CN" altLang="en-US" sz="1400">
                <a:solidFill>
                  <a:srgbClr val="FF0000"/>
                </a:solidFill>
                <a:sym typeface="+mn-ea"/>
              </a:rPr>
              <a:t>公共学院</a:t>
            </a:r>
            <a:r>
              <a:rPr lang="zh-CN" altLang="en-US" sz="1400">
                <a:sym typeface="+mn-ea"/>
              </a:rPr>
              <a:t>条目下选！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46805" y="593725"/>
            <a:ext cx="27114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>
                <a:solidFill>
                  <a:srgbClr val="FF0000"/>
                </a:solidFill>
                <a:sym typeface="+mn-ea"/>
              </a:rPr>
              <a:t>课程编号与培养方案一致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65915" y="3175637"/>
            <a:ext cx="6692265" cy="1266349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zh-CN" altLang="zh-CN" sz="1800" b="1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3000509000000000000" pitchFamily="2" charset="-122"/>
                <a:ea typeface="方正小标宋简体" panose="03000509000000000000" pitchFamily="2" charset="-122"/>
                <a:sym typeface="+mn-ea"/>
              </a:rPr>
              <a:t>扬州大学医学院    研究生教学与管理办公室</a:t>
            </a:r>
            <a:endParaRPr lang="zh-CN" altLang="zh-CN" sz="1800" b="1" noProof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小标宋简体" panose="03000509000000000000" pitchFamily="2" charset="-122"/>
              <a:ea typeface="方正小标宋简体" panose="03000509000000000000" pitchFamily="2" charset="-122"/>
            </a:endParaRPr>
          </a:p>
          <a:p>
            <a:pPr>
              <a:lnSpc>
                <a:spcPct val="170000"/>
              </a:lnSpc>
            </a:pPr>
            <a:r>
              <a:rPr lang="zh-CN" altLang="zh-CN" sz="1800" b="1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3000509000000000000" pitchFamily="2" charset="-122"/>
                <a:ea typeface="方正小标宋简体" panose="03000509000000000000" pitchFamily="2" charset="-122"/>
              </a:rPr>
              <a:t>2019年9月3日</a:t>
            </a:r>
            <a:endParaRPr lang="zh-CN" altLang="zh-CN" sz="1800" b="1" noProof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小标宋简体" panose="03000509000000000000" pitchFamily="2" charset="-122"/>
              <a:ea typeface="方正小标宋简体" panose="03000509000000000000" pitchFamily="2" charset="-122"/>
            </a:endParaRPr>
          </a:p>
        </p:txBody>
      </p:sp>
      <p:sp>
        <p:nvSpPr>
          <p:cNvPr id="4" name="Text Box 26"/>
          <p:cNvSpPr txBox="1">
            <a:spLocks noGrp="1"/>
          </p:cNvSpPr>
          <p:nvPr>
            <p:ph type="ctrTitle"/>
          </p:nvPr>
        </p:nvSpPr>
        <p:spPr>
          <a:xfrm>
            <a:off x="217170" y="1533674"/>
            <a:ext cx="8765540" cy="1446550"/>
          </a:xfrm>
          <a:prstGeom prst="rect">
            <a:avLst/>
          </a:prstGeom>
          <a:noFill/>
          <a:ln w="952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lvl="0" algn="ctr" eaLnBrk="1" hangingPunct="1"/>
            <a:r>
              <a:rPr lang="zh-CN" altLang="en-US" b="1" noProof="0" dirty="0">
                <a:solidFill>
                  <a:srgbClr val="FFFF00"/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  <a:t>研究生培养过程解读会</a:t>
            </a:r>
            <a:br>
              <a:rPr lang="zh-CN" altLang="en-US" b="1" noProof="0" dirty="0">
                <a:solidFill>
                  <a:srgbClr val="FFFF00"/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  <a:cs typeface="华文新魏" panose="02010800040101010101" pitchFamily="2" charset="-122"/>
              </a:rPr>
            </a:br>
            <a:endParaRPr lang="zh-CN" altLang="en-US" b="1" noProof="0" dirty="0">
              <a:solidFill>
                <a:srgbClr val="FFFF00"/>
              </a:solidFill>
              <a:effectLst/>
              <a:latin typeface="华文新魏" panose="02010800040101010101" pitchFamily="2" charset="-122"/>
              <a:ea typeface="华文新魏" panose="02010800040101010101" pitchFamily="2" charset="-122"/>
              <a:cs typeface="华文新魏" panose="02010800040101010101" pitchFamily="2" charset="-122"/>
            </a:endParaRPr>
          </a:p>
        </p:txBody>
      </p:sp>
      <p:sp>
        <p:nvSpPr>
          <p:cNvPr id="17" name="Freeform 1276"/>
          <p:cNvSpPr>
            <a:spLocks noEditPoints="1"/>
          </p:cNvSpPr>
          <p:nvPr/>
        </p:nvSpPr>
        <p:spPr>
          <a:xfrm rot="20940000">
            <a:off x="6477390" y="108105"/>
            <a:ext cx="2092917" cy="1090048"/>
          </a:xfrm>
          <a:custGeom>
            <a:avLst/>
            <a:gdLst>
              <a:gd name="txL" fmla="*/ 0 w 642"/>
              <a:gd name="txT" fmla="*/ 0 h 479"/>
              <a:gd name="txR" fmla="*/ 642 w 642"/>
              <a:gd name="txB" fmla="*/ 479 h 479"/>
            </a:gdLst>
            <a:ahLst/>
            <a:cxnLst>
              <a:cxn ang="0">
                <a:pos x="1884237" y="962303"/>
              </a:cxn>
              <a:cxn ang="0">
                <a:pos x="2185995" y="639269"/>
              </a:cxn>
              <a:cxn ang="0">
                <a:pos x="2203540" y="408044"/>
              </a:cxn>
              <a:cxn ang="0">
                <a:pos x="2228101" y="448848"/>
              </a:cxn>
              <a:cxn ang="0">
                <a:pos x="1838622" y="550859"/>
              </a:cxn>
              <a:cxn ang="0">
                <a:pos x="1838622" y="533857"/>
              </a:cxn>
              <a:cxn ang="0">
                <a:pos x="1838622" y="533857"/>
              </a:cxn>
              <a:cxn ang="0">
                <a:pos x="1838622" y="1479159"/>
              </a:cxn>
              <a:cxn ang="0">
                <a:pos x="1743884" y="1200329"/>
              </a:cxn>
              <a:cxn ang="0">
                <a:pos x="1838622" y="394442"/>
              </a:cxn>
              <a:cxn ang="0">
                <a:pos x="1733358" y="758281"/>
              </a:cxn>
              <a:cxn ang="0">
                <a:pos x="1403528" y="1564168"/>
              </a:cxn>
              <a:cxn ang="0">
                <a:pos x="1378967" y="1536965"/>
              </a:cxn>
              <a:cxn ang="0">
                <a:pos x="1400020" y="489653"/>
              </a:cxn>
              <a:cxn ang="0">
                <a:pos x="1487740" y="775283"/>
              </a:cxn>
              <a:cxn ang="0">
                <a:pos x="1596513" y="867093"/>
              </a:cxn>
              <a:cxn ang="0">
                <a:pos x="1571952" y="1506362"/>
              </a:cxn>
              <a:cxn ang="0">
                <a:pos x="1235105" y="700475"/>
              </a:cxn>
              <a:cxn ang="0">
                <a:pos x="1252649" y="897696"/>
              </a:cxn>
              <a:cxn ang="0">
                <a:pos x="1361422" y="455649"/>
              </a:cxn>
              <a:cxn ang="0">
                <a:pos x="1238614" y="95210"/>
              </a:cxn>
              <a:cxn ang="0">
                <a:pos x="1196508" y="1489360"/>
              </a:cxn>
              <a:cxn ang="0">
                <a:pos x="1361422" y="1523364"/>
              </a:cxn>
              <a:cxn ang="0">
                <a:pos x="1298264" y="1492760"/>
              </a:cxn>
              <a:cxn ang="0">
                <a:pos x="1042120" y="431846"/>
              </a:cxn>
              <a:cxn ang="0">
                <a:pos x="1119314" y="122413"/>
              </a:cxn>
              <a:cxn ang="0">
                <a:pos x="1182473" y="795685"/>
              </a:cxn>
              <a:cxn ang="0">
                <a:pos x="1196508" y="1220731"/>
              </a:cxn>
              <a:cxn ang="0">
                <a:pos x="968435" y="979305"/>
              </a:cxn>
              <a:cxn ang="0">
                <a:pos x="1196508" y="1373748"/>
              </a:cxn>
              <a:cxn ang="0">
                <a:pos x="1175455" y="1513163"/>
              </a:cxn>
              <a:cxn ang="0">
                <a:pos x="750888" y="901097"/>
              </a:cxn>
              <a:cxn ang="0">
                <a:pos x="726326" y="1084717"/>
              </a:cxn>
              <a:cxn ang="0">
                <a:pos x="750888" y="962303"/>
              </a:cxn>
              <a:cxn ang="0">
                <a:pos x="943873" y="979305"/>
              </a:cxn>
              <a:cxn ang="0">
                <a:pos x="1059664" y="608665"/>
              </a:cxn>
              <a:cxn ang="0">
                <a:pos x="726326" y="1149323"/>
              </a:cxn>
              <a:cxn ang="0">
                <a:pos x="726326" y="962303"/>
              </a:cxn>
              <a:cxn ang="0">
                <a:pos x="624570" y="635868"/>
              </a:cxn>
              <a:cxn ang="0">
                <a:pos x="540358" y="700475"/>
              </a:cxn>
              <a:cxn ang="0">
                <a:pos x="543867" y="1169726"/>
              </a:cxn>
              <a:cxn ang="0">
                <a:pos x="592991" y="1241133"/>
              </a:cxn>
              <a:cxn ang="0">
                <a:pos x="726326" y="1190128"/>
              </a:cxn>
              <a:cxn ang="0">
                <a:pos x="638605" y="1115320"/>
              </a:cxn>
              <a:cxn ang="0">
                <a:pos x="494744" y="669872"/>
              </a:cxn>
              <a:cxn ang="0">
                <a:pos x="540358" y="1176526"/>
              </a:cxn>
              <a:cxn ang="0">
                <a:pos x="540358" y="700475"/>
              </a:cxn>
              <a:cxn ang="0">
                <a:pos x="512288" y="1502961"/>
              </a:cxn>
              <a:cxn ang="0">
                <a:pos x="494744" y="669872"/>
              </a:cxn>
              <a:cxn ang="0">
                <a:pos x="494744" y="1258135"/>
              </a:cxn>
              <a:cxn ang="0">
                <a:pos x="445620" y="1166325"/>
              </a:cxn>
              <a:cxn ang="0">
                <a:pos x="294741" y="1156124"/>
              </a:cxn>
              <a:cxn ang="0">
                <a:pos x="294741" y="979305"/>
              </a:cxn>
              <a:cxn ang="0">
                <a:pos x="256144" y="1064314"/>
              </a:cxn>
              <a:cxn ang="0">
                <a:pos x="63159" y="1060914"/>
              </a:cxn>
              <a:cxn ang="0">
                <a:pos x="266670" y="1241133"/>
              </a:cxn>
              <a:cxn ang="0">
                <a:pos x="294741" y="1173126"/>
              </a:cxn>
            </a:cxnLst>
            <a:rect l="txL" t="txT" r="txR" b="txB"/>
            <a:pathLst>
              <a:path w="642" h="479">
                <a:moveTo>
                  <a:pt x="524" y="435"/>
                </a:moveTo>
                <a:cubicBezTo>
                  <a:pt x="539" y="424"/>
                  <a:pt x="557" y="404"/>
                  <a:pt x="553" y="374"/>
                </a:cubicBezTo>
                <a:cubicBezTo>
                  <a:pt x="548" y="335"/>
                  <a:pt x="539" y="313"/>
                  <a:pt x="524" y="297"/>
                </a:cubicBezTo>
                <a:cubicBezTo>
                  <a:pt x="524" y="435"/>
                  <a:pt x="524" y="435"/>
                  <a:pt x="524" y="435"/>
                </a:cubicBezTo>
                <a:close/>
                <a:moveTo>
                  <a:pt x="524" y="278"/>
                </a:moveTo>
                <a:cubicBezTo>
                  <a:pt x="529" y="281"/>
                  <a:pt x="534" y="282"/>
                  <a:pt x="537" y="283"/>
                </a:cubicBezTo>
                <a:cubicBezTo>
                  <a:pt x="562" y="287"/>
                  <a:pt x="578" y="271"/>
                  <a:pt x="588" y="265"/>
                </a:cubicBezTo>
                <a:cubicBezTo>
                  <a:pt x="597" y="259"/>
                  <a:pt x="608" y="265"/>
                  <a:pt x="608" y="265"/>
                </a:cubicBezTo>
                <a:cubicBezTo>
                  <a:pt x="608" y="265"/>
                  <a:pt x="603" y="247"/>
                  <a:pt x="588" y="247"/>
                </a:cubicBezTo>
                <a:cubicBezTo>
                  <a:pt x="574" y="247"/>
                  <a:pt x="557" y="256"/>
                  <a:pt x="550" y="248"/>
                </a:cubicBezTo>
                <a:cubicBezTo>
                  <a:pt x="543" y="239"/>
                  <a:pt x="580" y="233"/>
                  <a:pt x="585" y="230"/>
                </a:cubicBezTo>
                <a:cubicBezTo>
                  <a:pt x="591" y="227"/>
                  <a:pt x="619" y="203"/>
                  <a:pt x="623" y="188"/>
                </a:cubicBezTo>
                <a:cubicBezTo>
                  <a:pt x="629" y="174"/>
                  <a:pt x="628" y="174"/>
                  <a:pt x="628" y="174"/>
                </a:cubicBezTo>
                <a:cubicBezTo>
                  <a:pt x="628" y="174"/>
                  <a:pt x="632" y="172"/>
                  <a:pt x="635" y="168"/>
                </a:cubicBezTo>
                <a:cubicBezTo>
                  <a:pt x="640" y="162"/>
                  <a:pt x="642" y="156"/>
                  <a:pt x="642" y="150"/>
                </a:cubicBezTo>
                <a:cubicBezTo>
                  <a:pt x="642" y="149"/>
                  <a:pt x="642" y="149"/>
                  <a:pt x="642" y="149"/>
                </a:cubicBezTo>
                <a:cubicBezTo>
                  <a:pt x="642" y="147"/>
                  <a:pt x="642" y="147"/>
                  <a:pt x="642" y="147"/>
                </a:cubicBezTo>
                <a:cubicBezTo>
                  <a:pt x="642" y="137"/>
                  <a:pt x="636" y="125"/>
                  <a:pt x="628" y="120"/>
                </a:cubicBezTo>
                <a:cubicBezTo>
                  <a:pt x="628" y="120"/>
                  <a:pt x="630" y="114"/>
                  <a:pt x="625" y="112"/>
                </a:cubicBezTo>
                <a:cubicBezTo>
                  <a:pt x="620" y="110"/>
                  <a:pt x="609" y="109"/>
                  <a:pt x="608" y="119"/>
                </a:cubicBezTo>
                <a:cubicBezTo>
                  <a:pt x="608" y="122"/>
                  <a:pt x="608" y="125"/>
                  <a:pt x="610" y="127"/>
                </a:cubicBezTo>
                <a:cubicBezTo>
                  <a:pt x="611" y="129"/>
                  <a:pt x="614" y="131"/>
                  <a:pt x="618" y="130"/>
                </a:cubicBezTo>
                <a:cubicBezTo>
                  <a:pt x="623" y="130"/>
                  <a:pt x="627" y="125"/>
                  <a:pt x="627" y="123"/>
                </a:cubicBezTo>
                <a:cubicBezTo>
                  <a:pt x="630" y="125"/>
                  <a:pt x="632" y="128"/>
                  <a:pt x="635" y="132"/>
                </a:cubicBezTo>
                <a:cubicBezTo>
                  <a:pt x="637" y="135"/>
                  <a:pt x="639" y="140"/>
                  <a:pt x="639" y="145"/>
                </a:cubicBezTo>
                <a:cubicBezTo>
                  <a:pt x="640" y="154"/>
                  <a:pt x="636" y="163"/>
                  <a:pt x="625" y="168"/>
                </a:cubicBezTo>
                <a:cubicBezTo>
                  <a:pt x="618" y="171"/>
                  <a:pt x="606" y="171"/>
                  <a:pt x="601" y="164"/>
                </a:cubicBezTo>
                <a:cubicBezTo>
                  <a:pt x="596" y="157"/>
                  <a:pt x="585" y="151"/>
                  <a:pt x="571" y="151"/>
                </a:cubicBezTo>
                <a:cubicBezTo>
                  <a:pt x="556" y="152"/>
                  <a:pt x="530" y="159"/>
                  <a:pt x="529" y="160"/>
                </a:cubicBezTo>
                <a:cubicBezTo>
                  <a:pt x="528" y="160"/>
                  <a:pt x="526" y="161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526" y="208"/>
                  <a:pt x="529" y="207"/>
                  <a:pt x="531" y="206"/>
                </a:cubicBezTo>
                <a:cubicBezTo>
                  <a:pt x="565" y="195"/>
                  <a:pt x="586" y="189"/>
                  <a:pt x="586" y="189"/>
                </a:cubicBezTo>
                <a:cubicBezTo>
                  <a:pt x="567" y="202"/>
                  <a:pt x="546" y="211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lose/>
                <a:moveTo>
                  <a:pt x="524" y="157"/>
                </a:moveTo>
                <a:cubicBezTo>
                  <a:pt x="524" y="116"/>
                  <a:pt x="524" y="116"/>
                  <a:pt x="524" y="116"/>
                </a:cubicBezTo>
                <a:cubicBezTo>
                  <a:pt x="538" y="114"/>
                  <a:pt x="549" y="113"/>
                  <a:pt x="551" y="113"/>
                </a:cubicBezTo>
                <a:cubicBezTo>
                  <a:pt x="554" y="112"/>
                  <a:pt x="562" y="95"/>
                  <a:pt x="562" y="95"/>
                </a:cubicBezTo>
                <a:cubicBezTo>
                  <a:pt x="562" y="95"/>
                  <a:pt x="562" y="99"/>
                  <a:pt x="560" y="108"/>
                </a:cubicBezTo>
                <a:cubicBezTo>
                  <a:pt x="558" y="116"/>
                  <a:pt x="552" y="128"/>
                  <a:pt x="546" y="133"/>
                </a:cubicBezTo>
                <a:cubicBezTo>
                  <a:pt x="542" y="137"/>
                  <a:pt x="531" y="149"/>
                  <a:pt x="524" y="157"/>
                </a:cubicBezTo>
                <a:close/>
                <a:moveTo>
                  <a:pt x="455" y="452"/>
                </a:moveTo>
                <a:cubicBezTo>
                  <a:pt x="466" y="463"/>
                  <a:pt x="468" y="463"/>
                  <a:pt x="468" y="463"/>
                </a:cubicBezTo>
                <a:cubicBezTo>
                  <a:pt x="468" y="463"/>
                  <a:pt x="477" y="436"/>
                  <a:pt x="477" y="427"/>
                </a:cubicBezTo>
                <a:cubicBezTo>
                  <a:pt x="477" y="417"/>
                  <a:pt x="468" y="401"/>
                  <a:pt x="479" y="403"/>
                </a:cubicBezTo>
                <a:cubicBezTo>
                  <a:pt x="491" y="405"/>
                  <a:pt x="508" y="445"/>
                  <a:pt x="508" y="445"/>
                </a:cubicBezTo>
                <a:cubicBezTo>
                  <a:pt x="508" y="445"/>
                  <a:pt x="515" y="442"/>
                  <a:pt x="524" y="435"/>
                </a:cubicBezTo>
                <a:cubicBezTo>
                  <a:pt x="524" y="297"/>
                  <a:pt x="524" y="297"/>
                  <a:pt x="524" y="297"/>
                </a:cubicBezTo>
                <a:cubicBezTo>
                  <a:pt x="520" y="292"/>
                  <a:pt x="516" y="289"/>
                  <a:pt x="511" y="285"/>
                </a:cubicBezTo>
                <a:cubicBezTo>
                  <a:pt x="496" y="275"/>
                  <a:pt x="472" y="263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62" y="283"/>
                  <a:pt x="468" y="289"/>
                  <a:pt x="472" y="295"/>
                </a:cubicBezTo>
                <a:cubicBezTo>
                  <a:pt x="487" y="320"/>
                  <a:pt x="497" y="353"/>
                  <a:pt x="497" y="353"/>
                </a:cubicBezTo>
                <a:cubicBezTo>
                  <a:pt x="497" y="353"/>
                  <a:pt x="479" y="319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lose/>
                <a:moveTo>
                  <a:pt x="455" y="233"/>
                </a:moveTo>
                <a:cubicBezTo>
                  <a:pt x="455" y="158"/>
                  <a:pt x="455" y="158"/>
                  <a:pt x="455" y="158"/>
                </a:cubicBezTo>
                <a:cubicBezTo>
                  <a:pt x="463" y="144"/>
                  <a:pt x="479" y="135"/>
                  <a:pt x="495" y="125"/>
                </a:cubicBezTo>
                <a:cubicBezTo>
                  <a:pt x="504" y="121"/>
                  <a:pt x="515" y="118"/>
                  <a:pt x="524" y="116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0" y="162"/>
                  <a:pt x="517" y="166"/>
                  <a:pt x="517" y="166"/>
                </a:cubicBezTo>
                <a:cubicBezTo>
                  <a:pt x="517" y="166"/>
                  <a:pt x="521" y="164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492" y="218"/>
                  <a:pt x="462" y="222"/>
                  <a:pt x="462" y="222"/>
                </a:cubicBezTo>
                <a:cubicBezTo>
                  <a:pt x="473" y="224"/>
                  <a:pt x="484" y="224"/>
                  <a:pt x="494" y="223"/>
                </a:cubicBezTo>
                <a:cubicBezTo>
                  <a:pt x="505" y="222"/>
                  <a:pt x="515" y="220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ubicBezTo>
                  <a:pt x="502" y="268"/>
                  <a:pt x="473" y="242"/>
                  <a:pt x="459" y="234"/>
                </a:cubicBezTo>
                <a:cubicBezTo>
                  <a:pt x="458" y="234"/>
                  <a:pt x="456" y="233"/>
                  <a:pt x="455" y="233"/>
                </a:cubicBezTo>
                <a:close/>
                <a:moveTo>
                  <a:pt x="388" y="453"/>
                </a:moveTo>
                <a:cubicBezTo>
                  <a:pt x="392" y="456"/>
                  <a:pt x="396" y="458"/>
                  <a:pt x="400" y="460"/>
                </a:cubicBezTo>
                <a:cubicBezTo>
                  <a:pt x="407" y="463"/>
                  <a:pt x="414" y="460"/>
                  <a:pt x="418" y="456"/>
                </a:cubicBezTo>
                <a:cubicBezTo>
                  <a:pt x="423" y="450"/>
                  <a:pt x="424" y="441"/>
                  <a:pt x="414" y="437"/>
                </a:cubicBezTo>
                <a:cubicBezTo>
                  <a:pt x="405" y="433"/>
                  <a:pt x="398" y="433"/>
                  <a:pt x="398" y="433"/>
                </a:cubicBezTo>
                <a:cubicBezTo>
                  <a:pt x="398" y="433"/>
                  <a:pt x="399" y="437"/>
                  <a:pt x="406" y="439"/>
                </a:cubicBezTo>
                <a:cubicBezTo>
                  <a:pt x="416" y="442"/>
                  <a:pt x="419" y="448"/>
                  <a:pt x="416" y="452"/>
                </a:cubicBezTo>
                <a:cubicBezTo>
                  <a:pt x="410" y="460"/>
                  <a:pt x="401" y="457"/>
                  <a:pt x="393" y="452"/>
                </a:cubicBezTo>
                <a:cubicBezTo>
                  <a:pt x="391" y="451"/>
                  <a:pt x="390" y="450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lose/>
                <a:moveTo>
                  <a:pt x="388" y="316"/>
                </a:moveTo>
                <a:cubicBezTo>
                  <a:pt x="388" y="134"/>
                  <a:pt x="388" y="134"/>
                  <a:pt x="388" y="134"/>
                </a:cubicBezTo>
                <a:cubicBezTo>
                  <a:pt x="400" y="164"/>
                  <a:pt x="392" y="227"/>
                  <a:pt x="392" y="227"/>
                </a:cubicBezTo>
                <a:cubicBezTo>
                  <a:pt x="411" y="212"/>
                  <a:pt x="409" y="175"/>
                  <a:pt x="399" y="144"/>
                </a:cubicBezTo>
                <a:cubicBezTo>
                  <a:pt x="396" y="134"/>
                  <a:pt x="393" y="125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92" y="31"/>
                  <a:pt x="395" y="33"/>
                  <a:pt x="398" y="35"/>
                </a:cubicBezTo>
                <a:cubicBezTo>
                  <a:pt x="418" y="50"/>
                  <a:pt x="427" y="78"/>
                  <a:pt x="436" y="107"/>
                </a:cubicBezTo>
                <a:cubicBezTo>
                  <a:pt x="445" y="136"/>
                  <a:pt x="426" y="188"/>
                  <a:pt x="420" y="197"/>
                </a:cubicBezTo>
                <a:cubicBezTo>
                  <a:pt x="414" y="206"/>
                  <a:pt x="424" y="228"/>
                  <a:pt x="424" y="228"/>
                </a:cubicBezTo>
                <a:cubicBezTo>
                  <a:pt x="424" y="228"/>
                  <a:pt x="440" y="218"/>
                  <a:pt x="445" y="213"/>
                </a:cubicBezTo>
                <a:cubicBezTo>
                  <a:pt x="449" y="208"/>
                  <a:pt x="446" y="189"/>
                  <a:pt x="451" y="169"/>
                </a:cubicBezTo>
                <a:cubicBezTo>
                  <a:pt x="452" y="165"/>
                  <a:pt x="453" y="161"/>
                  <a:pt x="455" y="158"/>
                </a:cubicBezTo>
                <a:cubicBezTo>
                  <a:pt x="455" y="233"/>
                  <a:pt x="455" y="233"/>
                  <a:pt x="455" y="233"/>
                </a:cubicBezTo>
                <a:cubicBezTo>
                  <a:pt x="441" y="228"/>
                  <a:pt x="439" y="248"/>
                  <a:pt x="439" y="248"/>
                </a:cubicBezTo>
                <a:cubicBezTo>
                  <a:pt x="439" y="248"/>
                  <a:pt x="446" y="251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37" y="261"/>
                  <a:pt x="414" y="251"/>
                  <a:pt x="414" y="251"/>
                </a:cubicBezTo>
                <a:cubicBezTo>
                  <a:pt x="414" y="251"/>
                  <a:pt x="428" y="260"/>
                  <a:pt x="453" y="289"/>
                </a:cubicBezTo>
                <a:cubicBezTo>
                  <a:pt x="454" y="290"/>
                  <a:pt x="454" y="291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ubicBezTo>
                  <a:pt x="453" y="449"/>
                  <a:pt x="451" y="447"/>
                  <a:pt x="448" y="443"/>
                </a:cubicBezTo>
                <a:cubicBezTo>
                  <a:pt x="432" y="424"/>
                  <a:pt x="413" y="371"/>
                  <a:pt x="412" y="365"/>
                </a:cubicBezTo>
                <a:cubicBezTo>
                  <a:pt x="411" y="358"/>
                  <a:pt x="410" y="299"/>
                  <a:pt x="403" y="292"/>
                </a:cubicBezTo>
                <a:cubicBezTo>
                  <a:pt x="396" y="286"/>
                  <a:pt x="394" y="306"/>
                  <a:pt x="388" y="316"/>
                </a:cubicBezTo>
                <a:close/>
                <a:moveTo>
                  <a:pt x="341" y="182"/>
                </a:moveTo>
                <a:cubicBezTo>
                  <a:pt x="344" y="185"/>
                  <a:pt x="346" y="187"/>
                  <a:pt x="348" y="188"/>
                </a:cubicBezTo>
                <a:cubicBezTo>
                  <a:pt x="355" y="193"/>
                  <a:pt x="363" y="206"/>
                  <a:pt x="352" y="206"/>
                </a:cubicBezTo>
                <a:cubicBezTo>
                  <a:pt x="349" y="206"/>
                  <a:pt x="346" y="205"/>
                  <a:pt x="341" y="203"/>
                </a:cubicBezTo>
                <a:cubicBezTo>
                  <a:pt x="341" y="230"/>
                  <a:pt x="341" y="230"/>
                  <a:pt x="341" y="230"/>
                </a:cubicBezTo>
                <a:cubicBezTo>
                  <a:pt x="358" y="238"/>
                  <a:pt x="370" y="244"/>
                  <a:pt x="367" y="243"/>
                </a:cubicBezTo>
                <a:cubicBezTo>
                  <a:pt x="358" y="240"/>
                  <a:pt x="349" y="238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49" y="269"/>
                  <a:pt x="357" y="264"/>
                  <a:pt x="357" y="264"/>
                </a:cubicBezTo>
                <a:cubicBezTo>
                  <a:pt x="357" y="264"/>
                  <a:pt x="350" y="277"/>
                  <a:pt x="344" y="288"/>
                </a:cubicBezTo>
                <a:cubicBezTo>
                  <a:pt x="343" y="290"/>
                  <a:pt x="342" y="29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57" y="357"/>
                  <a:pt x="382" y="327"/>
                  <a:pt x="388" y="317"/>
                </a:cubicBezTo>
                <a:cubicBezTo>
                  <a:pt x="388" y="317"/>
                  <a:pt x="388" y="317"/>
                  <a:pt x="388" y="316"/>
                </a:cubicBezTo>
                <a:cubicBezTo>
                  <a:pt x="388" y="134"/>
                  <a:pt x="388" y="134"/>
                  <a:pt x="388" y="134"/>
                </a:cubicBezTo>
                <a:cubicBezTo>
                  <a:pt x="388" y="134"/>
                  <a:pt x="388" y="134"/>
                  <a:pt x="388" y="133"/>
                </a:cubicBezTo>
                <a:cubicBezTo>
                  <a:pt x="376" y="104"/>
                  <a:pt x="371" y="98"/>
                  <a:pt x="371" y="98"/>
                </a:cubicBezTo>
                <a:cubicBezTo>
                  <a:pt x="376" y="98"/>
                  <a:pt x="383" y="106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69" y="15"/>
                  <a:pt x="347" y="0"/>
                  <a:pt x="347" y="0"/>
                </a:cubicBezTo>
                <a:cubicBezTo>
                  <a:pt x="347" y="0"/>
                  <a:pt x="360" y="22"/>
                  <a:pt x="353" y="28"/>
                </a:cubicBezTo>
                <a:cubicBezTo>
                  <a:pt x="348" y="32"/>
                  <a:pt x="344" y="31"/>
                  <a:pt x="341" y="28"/>
                </a:cubicBezTo>
                <a:cubicBezTo>
                  <a:pt x="341" y="182"/>
                  <a:pt x="341" y="182"/>
                  <a:pt x="341" y="182"/>
                </a:cubicBezTo>
                <a:close/>
                <a:moveTo>
                  <a:pt x="341" y="459"/>
                </a:moveTo>
                <a:cubicBezTo>
                  <a:pt x="351" y="479"/>
                  <a:pt x="351" y="479"/>
                  <a:pt x="351" y="479"/>
                </a:cubicBezTo>
                <a:cubicBezTo>
                  <a:pt x="351" y="479"/>
                  <a:pt x="364" y="478"/>
                  <a:pt x="359" y="466"/>
                </a:cubicBezTo>
                <a:cubicBezTo>
                  <a:pt x="355" y="459"/>
                  <a:pt x="350" y="448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lose/>
                <a:moveTo>
                  <a:pt x="341" y="411"/>
                </a:moveTo>
                <a:cubicBezTo>
                  <a:pt x="341" y="404"/>
                  <a:pt x="341" y="404"/>
                  <a:pt x="341" y="404"/>
                </a:cubicBezTo>
                <a:cubicBezTo>
                  <a:pt x="345" y="405"/>
                  <a:pt x="349" y="406"/>
                  <a:pt x="353" y="407"/>
                </a:cubicBezTo>
                <a:cubicBezTo>
                  <a:pt x="375" y="413"/>
                  <a:pt x="375" y="431"/>
                  <a:pt x="377" y="435"/>
                </a:cubicBezTo>
                <a:cubicBezTo>
                  <a:pt x="378" y="438"/>
                  <a:pt x="383" y="443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ubicBezTo>
                  <a:pt x="384" y="450"/>
                  <a:pt x="381" y="447"/>
                  <a:pt x="381" y="447"/>
                </a:cubicBezTo>
                <a:cubicBezTo>
                  <a:pt x="381" y="447"/>
                  <a:pt x="380" y="452"/>
                  <a:pt x="378" y="460"/>
                </a:cubicBezTo>
                <a:cubicBezTo>
                  <a:pt x="376" y="468"/>
                  <a:pt x="364" y="477"/>
                  <a:pt x="364" y="477"/>
                </a:cubicBezTo>
                <a:cubicBezTo>
                  <a:pt x="364" y="477"/>
                  <a:pt x="376" y="452"/>
                  <a:pt x="376" y="445"/>
                </a:cubicBezTo>
                <a:cubicBezTo>
                  <a:pt x="376" y="439"/>
                  <a:pt x="375" y="438"/>
                  <a:pt x="370" y="439"/>
                </a:cubicBezTo>
                <a:cubicBezTo>
                  <a:pt x="366" y="439"/>
                  <a:pt x="369" y="431"/>
                  <a:pt x="369" y="431"/>
                </a:cubicBezTo>
                <a:cubicBezTo>
                  <a:pt x="370" y="421"/>
                  <a:pt x="360" y="415"/>
                  <a:pt x="347" y="412"/>
                </a:cubicBezTo>
                <a:cubicBezTo>
                  <a:pt x="345" y="412"/>
                  <a:pt x="343" y="411"/>
                  <a:pt x="341" y="411"/>
                </a:cubicBezTo>
                <a:close/>
                <a:moveTo>
                  <a:pt x="296" y="12"/>
                </a:moveTo>
                <a:cubicBezTo>
                  <a:pt x="296" y="12"/>
                  <a:pt x="301" y="26"/>
                  <a:pt x="295" y="34"/>
                </a:cubicBezTo>
                <a:cubicBezTo>
                  <a:pt x="289" y="42"/>
                  <a:pt x="274" y="89"/>
                  <a:pt x="297" y="127"/>
                </a:cubicBezTo>
                <a:cubicBezTo>
                  <a:pt x="315" y="158"/>
                  <a:pt x="331" y="174"/>
                  <a:pt x="341" y="182"/>
                </a:cubicBezTo>
                <a:cubicBezTo>
                  <a:pt x="341" y="28"/>
                  <a:pt x="341" y="28"/>
                  <a:pt x="341" y="28"/>
                </a:cubicBezTo>
                <a:cubicBezTo>
                  <a:pt x="340" y="26"/>
                  <a:pt x="339" y="24"/>
                  <a:pt x="338" y="22"/>
                </a:cubicBezTo>
                <a:cubicBezTo>
                  <a:pt x="335" y="16"/>
                  <a:pt x="329" y="6"/>
                  <a:pt x="329" y="6"/>
                </a:cubicBezTo>
                <a:cubicBezTo>
                  <a:pt x="329" y="6"/>
                  <a:pt x="338" y="28"/>
                  <a:pt x="334" y="32"/>
                </a:cubicBezTo>
                <a:cubicBezTo>
                  <a:pt x="330" y="37"/>
                  <a:pt x="324" y="43"/>
                  <a:pt x="319" y="36"/>
                </a:cubicBezTo>
                <a:cubicBezTo>
                  <a:pt x="313" y="28"/>
                  <a:pt x="311" y="20"/>
                  <a:pt x="306" y="16"/>
                </a:cubicBezTo>
                <a:cubicBezTo>
                  <a:pt x="302" y="13"/>
                  <a:pt x="296" y="12"/>
                  <a:pt x="296" y="12"/>
                </a:cubicBezTo>
                <a:close/>
                <a:moveTo>
                  <a:pt x="341" y="203"/>
                </a:moveTo>
                <a:cubicBezTo>
                  <a:pt x="341" y="230"/>
                  <a:pt x="341" y="230"/>
                  <a:pt x="341" y="230"/>
                </a:cubicBezTo>
                <a:cubicBezTo>
                  <a:pt x="308" y="215"/>
                  <a:pt x="259" y="193"/>
                  <a:pt x="273" y="202"/>
                </a:cubicBezTo>
                <a:cubicBezTo>
                  <a:pt x="294" y="216"/>
                  <a:pt x="313" y="227"/>
                  <a:pt x="337" y="234"/>
                </a:cubicBezTo>
                <a:cubicBezTo>
                  <a:pt x="338" y="234"/>
                  <a:pt x="340" y="235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37" y="284"/>
                  <a:pt x="332" y="292"/>
                  <a:pt x="330" y="301"/>
                </a:cubicBezTo>
                <a:cubicBezTo>
                  <a:pt x="324" y="326"/>
                  <a:pt x="325" y="351"/>
                  <a:pt x="325" y="351"/>
                </a:cubicBezTo>
                <a:cubicBezTo>
                  <a:pt x="325" y="351"/>
                  <a:pt x="335" y="31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41" y="359"/>
                  <a:pt x="340" y="359"/>
                  <a:pt x="339" y="359"/>
                </a:cubicBezTo>
                <a:cubicBezTo>
                  <a:pt x="324" y="359"/>
                  <a:pt x="326" y="377"/>
                  <a:pt x="326" y="377"/>
                </a:cubicBezTo>
                <a:cubicBezTo>
                  <a:pt x="326" y="377"/>
                  <a:pt x="313" y="365"/>
                  <a:pt x="308" y="338"/>
                </a:cubicBezTo>
                <a:cubicBezTo>
                  <a:pt x="305" y="313"/>
                  <a:pt x="323" y="278"/>
                  <a:pt x="328" y="269"/>
                </a:cubicBezTo>
                <a:cubicBezTo>
                  <a:pt x="321" y="270"/>
                  <a:pt x="310" y="272"/>
                  <a:pt x="300" y="275"/>
                </a:cubicBezTo>
                <a:cubicBezTo>
                  <a:pt x="289" y="279"/>
                  <a:pt x="281" y="283"/>
                  <a:pt x="276" y="288"/>
                </a:cubicBezTo>
                <a:cubicBezTo>
                  <a:pt x="270" y="294"/>
                  <a:pt x="266" y="302"/>
                  <a:pt x="264" y="313"/>
                </a:cubicBezTo>
                <a:cubicBezTo>
                  <a:pt x="264" y="313"/>
                  <a:pt x="270" y="310"/>
                  <a:pt x="275" y="311"/>
                </a:cubicBezTo>
                <a:cubicBezTo>
                  <a:pt x="280" y="312"/>
                  <a:pt x="275" y="322"/>
                  <a:pt x="272" y="323"/>
                </a:cubicBezTo>
                <a:cubicBezTo>
                  <a:pt x="269" y="324"/>
                  <a:pt x="261" y="318"/>
                  <a:pt x="261" y="318"/>
                </a:cubicBezTo>
                <a:cubicBezTo>
                  <a:pt x="256" y="334"/>
                  <a:pt x="259" y="406"/>
                  <a:pt x="296" y="405"/>
                </a:cubicBezTo>
                <a:cubicBezTo>
                  <a:pt x="313" y="405"/>
                  <a:pt x="326" y="402"/>
                  <a:pt x="341" y="404"/>
                </a:cubicBezTo>
                <a:cubicBezTo>
                  <a:pt x="341" y="411"/>
                  <a:pt x="341" y="411"/>
                  <a:pt x="341" y="411"/>
                </a:cubicBezTo>
                <a:cubicBezTo>
                  <a:pt x="324" y="409"/>
                  <a:pt x="305" y="411"/>
                  <a:pt x="303" y="413"/>
                </a:cubicBezTo>
                <a:cubicBezTo>
                  <a:pt x="303" y="413"/>
                  <a:pt x="307" y="414"/>
                  <a:pt x="325" y="424"/>
                </a:cubicBezTo>
                <a:cubicBezTo>
                  <a:pt x="331" y="427"/>
                  <a:pt x="336" y="432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ubicBezTo>
                  <a:pt x="335" y="445"/>
                  <a:pt x="335" y="445"/>
                  <a:pt x="335" y="445"/>
                </a:cubicBezTo>
                <a:cubicBezTo>
                  <a:pt x="315" y="432"/>
                  <a:pt x="315" y="432"/>
                  <a:pt x="315" y="432"/>
                </a:cubicBezTo>
                <a:cubicBezTo>
                  <a:pt x="315" y="432"/>
                  <a:pt x="294" y="421"/>
                  <a:pt x="275" y="406"/>
                </a:cubicBezTo>
                <a:cubicBezTo>
                  <a:pt x="257" y="391"/>
                  <a:pt x="250" y="352"/>
                  <a:pt x="251" y="339"/>
                </a:cubicBezTo>
                <a:cubicBezTo>
                  <a:pt x="252" y="327"/>
                  <a:pt x="257" y="294"/>
                  <a:pt x="256" y="274"/>
                </a:cubicBezTo>
                <a:cubicBezTo>
                  <a:pt x="255" y="257"/>
                  <a:pt x="252" y="249"/>
                  <a:pt x="247" y="245"/>
                </a:cubicBezTo>
                <a:cubicBezTo>
                  <a:pt x="232" y="237"/>
                  <a:pt x="211" y="245"/>
                  <a:pt x="214" y="265"/>
                </a:cubicBezTo>
                <a:cubicBezTo>
                  <a:pt x="216" y="273"/>
                  <a:pt x="220" y="281"/>
                  <a:pt x="221" y="283"/>
                </a:cubicBezTo>
                <a:cubicBezTo>
                  <a:pt x="225" y="283"/>
                  <a:pt x="228" y="283"/>
                  <a:pt x="229" y="281"/>
                </a:cubicBezTo>
                <a:cubicBezTo>
                  <a:pt x="232" y="277"/>
                  <a:pt x="232" y="270"/>
                  <a:pt x="232" y="270"/>
                </a:cubicBezTo>
                <a:cubicBezTo>
                  <a:pt x="232" y="270"/>
                  <a:pt x="239" y="286"/>
                  <a:pt x="234" y="304"/>
                </a:cubicBezTo>
                <a:cubicBezTo>
                  <a:pt x="229" y="319"/>
                  <a:pt x="211" y="334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209" y="317"/>
                  <a:pt x="211" y="316"/>
                  <a:pt x="212" y="314"/>
                </a:cubicBezTo>
                <a:cubicBezTo>
                  <a:pt x="219" y="304"/>
                  <a:pt x="226" y="291"/>
                  <a:pt x="226" y="291"/>
                </a:cubicBezTo>
                <a:cubicBezTo>
                  <a:pt x="226" y="291"/>
                  <a:pt x="214" y="305"/>
                  <a:pt x="209" y="310"/>
                </a:cubicBezTo>
                <a:cubicBezTo>
                  <a:pt x="208" y="311"/>
                  <a:pt x="208" y="312"/>
                  <a:pt x="207" y="312"/>
                </a:cubicBezTo>
                <a:cubicBezTo>
                  <a:pt x="207" y="283"/>
                  <a:pt x="207" y="283"/>
                  <a:pt x="207" y="283"/>
                </a:cubicBezTo>
                <a:cubicBezTo>
                  <a:pt x="209" y="283"/>
                  <a:pt x="211" y="283"/>
                  <a:pt x="214" y="283"/>
                </a:cubicBezTo>
                <a:cubicBezTo>
                  <a:pt x="213" y="279"/>
                  <a:pt x="211" y="274"/>
                  <a:pt x="210" y="270"/>
                </a:cubicBezTo>
                <a:cubicBezTo>
                  <a:pt x="207" y="261"/>
                  <a:pt x="207" y="252"/>
                  <a:pt x="212" y="245"/>
                </a:cubicBezTo>
                <a:cubicBezTo>
                  <a:pt x="217" y="240"/>
                  <a:pt x="222" y="237"/>
                  <a:pt x="227" y="236"/>
                </a:cubicBezTo>
                <a:cubicBezTo>
                  <a:pt x="243" y="232"/>
                  <a:pt x="254" y="241"/>
                  <a:pt x="259" y="252"/>
                </a:cubicBezTo>
                <a:cubicBezTo>
                  <a:pt x="264" y="265"/>
                  <a:pt x="262" y="279"/>
                  <a:pt x="264" y="293"/>
                </a:cubicBezTo>
                <a:cubicBezTo>
                  <a:pt x="264" y="293"/>
                  <a:pt x="266" y="291"/>
                  <a:pt x="269" y="288"/>
                </a:cubicBezTo>
                <a:cubicBezTo>
                  <a:pt x="278" y="279"/>
                  <a:pt x="284" y="275"/>
                  <a:pt x="297" y="271"/>
                </a:cubicBezTo>
                <a:cubicBezTo>
                  <a:pt x="321" y="263"/>
                  <a:pt x="321" y="263"/>
                  <a:pt x="321" y="263"/>
                </a:cubicBezTo>
                <a:cubicBezTo>
                  <a:pt x="307" y="258"/>
                  <a:pt x="280" y="246"/>
                  <a:pt x="267" y="227"/>
                </a:cubicBezTo>
                <a:cubicBezTo>
                  <a:pt x="249" y="201"/>
                  <a:pt x="252" y="173"/>
                  <a:pt x="252" y="173"/>
                </a:cubicBezTo>
                <a:cubicBezTo>
                  <a:pt x="252" y="173"/>
                  <a:pt x="258" y="184"/>
                  <a:pt x="264" y="188"/>
                </a:cubicBezTo>
                <a:cubicBezTo>
                  <a:pt x="270" y="194"/>
                  <a:pt x="295" y="179"/>
                  <a:pt x="302" y="179"/>
                </a:cubicBezTo>
                <a:cubicBezTo>
                  <a:pt x="308" y="179"/>
                  <a:pt x="327" y="195"/>
                  <a:pt x="341" y="203"/>
                </a:cubicBezTo>
                <a:close/>
                <a:moveTo>
                  <a:pt x="207" y="391"/>
                </a:moveTo>
                <a:cubicBezTo>
                  <a:pt x="211" y="392"/>
                  <a:pt x="215" y="393"/>
                  <a:pt x="217" y="392"/>
                </a:cubicBezTo>
                <a:cubicBezTo>
                  <a:pt x="226" y="389"/>
                  <a:pt x="229" y="400"/>
                  <a:pt x="229" y="400"/>
                </a:cubicBezTo>
                <a:cubicBezTo>
                  <a:pt x="229" y="400"/>
                  <a:pt x="234" y="390"/>
                  <a:pt x="231" y="374"/>
                </a:cubicBezTo>
                <a:cubicBezTo>
                  <a:pt x="229" y="359"/>
                  <a:pt x="211" y="341"/>
                  <a:pt x="207" y="338"/>
                </a:cubicBezTo>
                <a:cubicBezTo>
                  <a:pt x="207" y="350"/>
                  <a:pt x="207" y="350"/>
                  <a:pt x="207" y="350"/>
                </a:cubicBezTo>
                <a:cubicBezTo>
                  <a:pt x="209" y="352"/>
                  <a:pt x="211" y="354"/>
                  <a:pt x="212" y="357"/>
                </a:cubicBezTo>
                <a:cubicBezTo>
                  <a:pt x="220" y="370"/>
                  <a:pt x="224" y="385"/>
                  <a:pt x="224" y="385"/>
                </a:cubicBezTo>
                <a:cubicBezTo>
                  <a:pt x="224" y="385"/>
                  <a:pt x="214" y="368"/>
                  <a:pt x="207" y="358"/>
                </a:cubicBezTo>
                <a:lnTo>
                  <a:pt x="207" y="391"/>
                </a:lnTo>
                <a:close/>
                <a:moveTo>
                  <a:pt x="207" y="283"/>
                </a:moveTo>
                <a:cubicBezTo>
                  <a:pt x="206" y="283"/>
                  <a:pt x="206" y="283"/>
                  <a:pt x="205" y="283"/>
                </a:cubicBezTo>
                <a:cubicBezTo>
                  <a:pt x="201" y="284"/>
                  <a:pt x="188" y="305"/>
                  <a:pt x="182" y="307"/>
                </a:cubicBezTo>
                <a:cubicBezTo>
                  <a:pt x="176" y="310"/>
                  <a:pt x="178" y="300"/>
                  <a:pt x="181" y="296"/>
                </a:cubicBezTo>
                <a:cubicBezTo>
                  <a:pt x="184" y="292"/>
                  <a:pt x="193" y="279"/>
                  <a:pt x="199" y="253"/>
                </a:cubicBezTo>
                <a:cubicBezTo>
                  <a:pt x="204" y="227"/>
                  <a:pt x="188" y="203"/>
                  <a:pt x="183" y="199"/>
                </a:cubicBezTo>
                <a:cubicBezTo>
                  <a:pt x="178" y="196"/>
                  <a:pt x="178" y="187"/>
                  <a:pt x="178" y="187"/>
                </a:cubicBezTo>
                <a:cubicBezTo>
                  <a:pt x="178" y="187"/>
                  <a:pt x="175" y="188"/>
                  <a:pt x="173" y="192"/>
                </a:cubicBezTo>
                <a:cubicBezTo>
                  <a:pt x="171" y="195"/>
                  <a:pt x="171" y="200"/>
                  <a:pt x="169" y="205"/>
                </a:cubicBezTo>
                <a:cubicBezTo>
                  <a:pt x="168" y="210"/>
                  <a:pt x="164" y="208"/>
                  <a:pt x="160" y="206"/>
                </a:cubicBezTo>
                <a:cubicBezTo>
                  <a:pt x="157" y="203"/>
                  <a:pt x="158" y="190"/>
                  <a:pt x="158" y="190"/>
                </a:cubicBezTo>
                <a:cubicBezTo>
                  <a:pt x="158" y="190"/>
                  <a:pt x="157" y="197"/>
                  <a:pt x="156" y="200"/>
                </a:cubicBezTo>
                <a:cubicBezTo>
                  <a:pt x="156" y="203"/>
                  <a:pt x="155" y="205"/>
                  <a:pt x="154" y="206"/>
                </a:cubicBezTo>
                <a:cubicBezTo>
                  <a:pt x="154" y="302"/>
                  <a:pt x="154" y="302"/>
                  <a:pt x="154" y="302"/>
                </a:cubicBezTo>
                <a:cubicBezTo>
                  <a:pt x="158" y="315"/>
                  <a:pt x="164" y="326"/>
                  <a:pt x="164" y="326"/>
                </a:cubicBezTo>
                <a:cubicBezTo>
                  <a:pt x="164" y="326"/>
                  <a:pt x="159" y="326"/>
                  <a:pt x="155" y="319"/>
                </a:cubicBezTo>
                <a:cubicBezTo>
                  <a:pt x="154" y="318"/>
                  <a:pt x="154" y="317"/>
                  <a:pt x="154" y="316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54" y="344"/>
                  <a:pt x="155" y="344"/>
                  <a:pt x="155" y="344"/>
                </a:cubicBezTo>
                <a:cubicBezTo>
                  <a:pt x="155" y="344"/>
                  <a:pt x="155" y="345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7" y="466"/>
                  <a:pt x="164" y="474"/>
                  <a:pt x="164" y="474"/>
                </a:cubicBezTo>
                <a:cubicBezTo>
                  <a:pt x="164" y="474"/>
                  <a:pt x="165" y="474"/>
                  <a:pt x="171" y="460"/>
                </a:cubicBezTo>
                <a:cubicBezTo>
                  <a:pt x="177" y="445"/>
                  <a:pt x="178" y="412"/>
                  <a:pt x="177" y="408"/>
                </a:cubicBezTo>
                <a:cubicBezTo>
                  <a:pt x="177" y="404"/>
                  <a:pt x="166" y="370"/>
                  <a:pt x="169" y="365"/>
                </a:cubicBezTo>
                <a:cubicBezTo>
                  <a:pt x="172" y="361"/>
                  <a:pt x="177" y="372"/>
                  <a:pt x="182" y="377"/>
                </a:cubicBezTo>
                <a:cubicBezTo>
                  <a:pt x="186" y="380"/>
                  <a:pt x="197" y="387"/>
                  <a:pt x="207" y="391"/>
                </a:cubicBezTo>
                <a:cubicBezTo>
                  <a:pt x="207" y="358"/>
                  <a:pt x="207" y="358"/>
                  <a:pt x="207" y="358"/>
                </a:cubicBezTo>
                <a:cubicBezTo>
                  <a:pt x="205" y="356"/>
                  <a:pt x="203" y="353"/>
                  <a:pt x="202" y="352"/>
                </a:cubicBezTo>
                <a:cubicBezTo>
                  <a:pt x="196" y="347"/>
                  <a:pt x="190" y="341"/>
                  <a:pt x="190" y="341"/>
                </a:cubicBezTo>
                <a:cubicBezTo>
                  <a:pt x="190" y="341"/>
                  <a:pt x="199" y="343"/>
                  <a:pt x="207" y="350"/>
                </a:cubicBezTo>
                <a:cubicBezTo>
                  <a:pt x="207" y="338"/>
                  <a:pt x="207" y="338"/>
                  <a:pt x="207" y="338"/>
                </a:cubicBezTo>
                <a:cubicBezTo>
                  <a:pt x="206" y="337"/>
                  <a:pt x="206" y="337"/>
                  <a:pt x="206" y="337"/>
                </a:cubicBezTo>
                <a:cubicBezTo>
                  <a:pt x="206" y="337"/>
                  <a:pt x="206" y="337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197" y="326"/>
                  <a:pt x="180" y="330"/>
                  <a:pt x="180" y="330"/>
                </a:cubicBezTo>
                <a:cubicBezTo>
                  <a:pt x="182" y="328"/>
                  <a:pt x="182" y="328"/>
                  <a:pt x="182" y="328"/>
                </a:cubicBezTo>
                <a:cubicBezTo>
                  <a:pt x="182" y="328"/>
                  <a:pt x="199" y="318"/>
                  <a:pt x="207" y="312"/>
                </a:cubicBezTo>
                <a:lnTo>
                  <a:pt x="207" y="283"/>
                </a:lnTo>
                <a:close/>
                <a:moveTo>
                  <a:pt x="154" y="206"/>
                </a:moveTo>
                <a:cubicBezTo>
                  <a:pt x="152" y="207"/>
                  <a:pt x="151" y="208"/>
                  <a:pt x="149" y="206"/>
                </a:cubicBezTo>
                <a:cubicBezTo>
                  <a:pt x="144" y="204"/>
                  <a:pt x="147" y="189"/>
                  <a:pt x="147" y="189"/>
                </a:cubicBezTo>
                <a:cubicBezTo>
                  <a:pt x="147" y="189"/>
                  <a:pt x="144" y="192"/>
                  <a:pt x="141" y="197"/>
                </a:cubicBezTo>
                <a:cubicBezTo>
                  <a:pt x="141" y="314"/>
                  <a:pt x="141" y="314"/>
                  <a:pt x="141" y="314"/>
                </a:cubicBezTo>
                <a:cubicBezTo>
                  <a:pt x="141" y="314"/>
                  <a:pt x="141" y="314"/>
                  <a:pt x="142" y="315"/>
                </a:cubicBezTo>
                <a:cubicBezTo>
                  <a:pt x="147" y="319"/>
                  <a:pt x="145" y="333"/>
                  <a:pt x="145" y="333"/>
                </a:cubicBezTo>
                <a:cubicBezTo>
                  <a:pt x="145" y="333"/>
                  <a:pt x="143" y="332"/>
                  <a:pt x="141" y="331"/>
                </a:cubicBezTo>
                <a:cubicBezTo>
                  <a:pt x="141" y="359"/>
                  <a:pt x="141" y="359"/>
                  <a:pt x="141" y="359"/>
                </a:cubicBezTo>
                <a:cubicBezTo>
                  <a:pt x="146" y="353"/>
                  <a:pt x="151" y="348"/>
                  <a:pt x="154" y="346"/>
                </a:cubicBezTo>
                <a:cubicBezTo>
                  <a:pt x="154" y="316"/>
                  <a:pt x="154" y="316"/>
                  <a:pt x="154" y="316"/>
                </a:cubicBezTo>
                <a:cubicBezTo>
                  <a:pt x="151" y="308"/>
                  <a:pt x="148" y="293"/>
                  <a:pt x="144" y="282"/>
                </a:cubicBezTo>
                <a:cubicBezTo>
                  <a:pt x="141" y="270"/>
                  <a:pt x="152" y="250"/>
                  <a:pt x="152" y="250"/>
                </a:cubicBezTo>
                <a:cubicBezTo>
                  <a:pt x="152" y="250"/>
                  <a:pt x="149" y="253"/>
                  <a:pt x="148" y="273"/>
                </a:cubicBezTo>
                <a:cubicBezTo>
                  <a:pt x="147" y="281"/>
                  <a:pt x="150" y="292"/>
                  <a:pt x="154" y="302"/>
                </a:cubicBezTo>
                <a:cubicBezTo>
                  <a:pt x="154" y="206"/>
                  <a:pt x="154" y="206"/>
                  <a:pt x="154" y="206"/>
                </a:cubicBezTo>
                <a:close/>
                <a:moveTo>
                  <a:pt x="141" y="452"/>
                </a:moveTo>
                <a:cubicBezTo>
                  <a:pt x="141" y="370"/>
                  <a:pt x="141" y="370"/>
                  <a:pt x="141" y="370"/>
                </a:cubicBezTo>
                <a:cubicBezTo>
                  <a:pt x="147" y="357"/>
                  <a:pt x="151" y="350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3" y="458"/>
                  <a:pt x="152" y="456"/>
                  <a:pt x="152" y="456"/>
                </a:cubicBezTo>
                <a:cubicBezTo>
                  <a:pt x="150" y="450"/>
                  <a:pt x="152" y="439"/>
                  <a:pt x="146" y="442"/>
                </a:cubicBezTo>
                <a:cubicBezTo>
                  <a:pt x="144" y="443"/>
                  <a:pt x="142" y="448"/>
                  <a:pt x="141" y="452"/>
                </a:cubicBezTo>
                <a:close/>
                <a:moveTo>
                  <a:pt x="141" y="197"/>
                </a:moveTo>
                <a:cubicBezTo>
                  <a:pt x="136" y="203"/>
                  <a:pt x="130" y="212"/>
                  <a:pt x="125" y="219"/>
                </a:cubicBezTo>
                <a:cubicBezTo>
                  <a:pt x="116" y="231"/>
                  <a:pt x="116" y="248"/>
                  <a:pt x="116" y="266"/>
                </a:cubicBezTo>
                <a:cubicBezTo>
                  <a:pt x="116" y="284"/>
                  <a:pt x="135" y="309"/>
                  <a:pt x="141" y="314"/>
                </a:cubicBezTo>
                <a:cubicBezTo>
                  <a:pt x="141" y="197"/>
                  <a:pt x="141" y="197"/>
                  <a:pt x="141" y="197"/>
                </a:cubicBezTo>
                <a:close/>
                <a:moveTo>
                  <a:pt x="141" y="331"/>
                </a:moveTo>
                <a:cubicBezTo>
                  <a:pt x="141" y="359"/>
                  <a:pt x="141" y="359"/>
                  <a:pt x="141" y="359"/>
                </a:cubicBezTo>
                <a:cubicBezTo>
                  <a:pt x="136" y="365"/>
                  <a:pt x="132" y="373"/>
                  <a:pt x="130" y="380"/>
                </a:cubicBezTo>
                <a:cubicBezTo>
                  <a:pt x="126" y="397"/>
                  <a:pt x="127" y="417"/>
                  <a:pt x="127" y="417"/>
                </a:cubicBezTo>
                <a:cubicBezTo>
                  <a:pt x="127" y="417"/>
                  <a:pt x="131" y="393"/>
                  <a:pt x="140" y="373"/>
                </a:cubicBezTo>
                <a:cubicBezTo>
                  <a:pt x="140" y="372"/>
                  <a:pt x="141" y="371"/>
                  <a:pt x="141" y="370"/>
                </a:cubicBezTo>
                <a:cubicBezTo>
                  <a:pt x="141" y="452"/>
                  <a:pt x="141" y="452"/>
                  <a:pt x="141" y="452"/>
                </a:cubicBezTo>
                <a:cubicBezTo>
                  <a:pt x="139" y="461"/>
                  <a:pt x="138" y="472"/>
                  <a:pt x="138" y="472"/>
                </a:cubicBezTo>
                <a:cubicBezTo>
                  <a:pt x="138" y="472"/>
                  <a:pt x="104" y="468"/>
                  <a:pt x="99" y="440"/>
                </a:cubicBezTo>
                <a:cubicBezTo>
                  <a:pt x="94" y="411"/>
                  <a:pt x="96" y="395"/>
                  <a:pt x="107" y="381"/>
                </a:cubicBezTo>
                <a:cubicBezTo>
                  <a:pt x="117" y="367"/>
                  <a:pt x="140" y="347"/>
                  <a:pt x="140" y="347"/>
                </a:cubicBezTo>
                <a:cubicBezTo>
                  <a:pt x="140" y="347"/>
                  <a:pt x="135" y="334"/>
                  <a:pt x="127" y="343"/>
                </a:cubicBezTo>
                <a:cubicBezTo>
                  <a:pt x="118" y="351"/>
                  <a:pt x="104" y="378"/>
                  <a:pt x="91" y="385"/>
                </a:cubicBezTo>
                <a:cubicBezTo>
                  <a:pt x="89" y="386"/>
                  <a:pt x="86" y="387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97" y="344"/>
                  <a:pt x="114" y="341"/>
                  <a:pt x="114" y="341"/>
                </a:cubicBezTo>
                <a:cubicBezTo>
                  <a:pt x="123" y="336"/>
                  <a:pt x="123" y="336"/>
                  <a:pt x="123" y="336"/>
                </a:cubicBezTo>
                <a:cubicBezTo>
                  <a:pt x="123" y="336"/>
                  <a:pt x="104" y="340"/>
                  <a:pt x="84" y="340"/>
                </a:cubicBezTo>
                <a:cubicBezTo>
                  <a:pt x="84" y="288"/>
                  <a:pt x="84" y="288"/>
                  <a:pt x="84" y="288"/>
                </a:cubicBezTo>
                <a:cubicBezTo>
                  <a:pt x="85" y="288"/>
                  <a:pt x="86" y="288"/>
                  <a:pt x="86" y="288"/>
                </a:cubicBezTo>
                <a:cubicBezTo>
                  <a:pt x="100" y="291"/>
                  <a:pt x="113" y="294"/>
                  <a:pt x="119" y="305"/>
                </a:cubicBezTo>
                <a:cubicBezTo>
                  <a:pt x="126" y="315"/>
                  <a:pt x="128" y="326"/>
                  <a:pt x="131" y="328"/>
                </a:cubicBezTo>
                <a:cubicBezTo>
                  <a:pt x="133" y="329"/>
                  <a:pt x="138" y="331"/>
                  <a:pt x="141" y="331"/>
                </a:cubicBezTo>
                <a:close/>
                <a:moveTo>
                  <a:pt x="84" y="288"/>
                </a:moveTo>
                <a:cubicBezTo>
                  <a:pt x="71" y="286"/>
                  <a:pt x="53" y="291"/>
                  <a:pt x="52" y="291"/>
                </a:cubicBezTo>
                <a:cubicBezTo>
                  <a:pt x="50" y="291"/>
                  <a:pt x="42" y="283"/>
                  <a:pt x="42" y="283"/>
                </a:cubicBezTo>
                <a:cubicBezTo>
                  <a:pt x="42" y="283"/>
                  <a:pt x="43" y="286"/>
                  <a:pt x="46" y="290"/>
                </a:cubicBezTo>
                <a:cubicBezTo>
                  <a:pt x="48" y="294"/>
                  <a:pt x="54" y="300"/>
                  <a:pt x="59" y="302"/>
                </a:cubicBezTo>
                <a:cubicBezTo>
                  <a:pt x="63" y="304"/>
                  <a:pt x="81" y="314"/>
                  <a:pt x="81" y="314"/>
                </a:cubicBezTo>
                <a:cubicBezTo>
                  <a:pt x="81" y="314"/>
                  <a:pt x="74" y="313"/>
                  <a:pt x="73" y="313"/>
                </a:cubicBezTo>
                <a:cubicBezTo>
                  <a:pt x="73" y="313"/>
                  <a:pt x="56" y="314"/>
                  <a:pt x="48" y="316"/>
                </a:cubicBezTo>
                <a:cubicBezTo>
                  <a:pt x="40" y="318"/>
                  <a:pt x="35" y="324"/>
                  <a:pt x="33" y="329"/>
                </a:cubicBezTo>
                <a:cubicBezTo>
                  <a:pt x="31" y="334"/>
                  <a:pt x="25" y="335"/>
                  <a:pt x="20" y="335"/>
                </a:cubicBezTo>
                <a:cubicBezTo>
                  <a:pt x="10" y="336"/>
                  <a:pt x="4" y="327"/>
                  <a:pt x="8" y="318"/>
                </a:cubicBezTo>
                <a:cubicBezTo>
                  <a:pt x="9" y="314"/>
                  <a:pt x="11" y="311"/>
                  <a:pt x="11" y="311"/>
                </a:cubicBezTo>
                <a:cubicBezTo>
                  <a:pt x="11" y="311"/>
                  <a:pt x="15" y="313"/>
                  <a:pt x="18" y="312"/>
                </a:cubicBezTo>
                <a:cubicBezTo>
                  <a:pt x="21" y="312"/>
                  <a:pt x="22" y="311"/>
                  <a:pt x="21" y="305"/>
                </a:cubicBezTo>
                <a:cubicBezTo>
                  <a:pt x="19" y="299"/>
                  <a:pt x="12" y="302"/>
                  <a:pt x="10" y="304"/>
                </a:cubicBezTo>
                <a:cubicBezTo>
                  <a:pt x="8" y="307"/>
                  <a:pt x="9" y="310"/>
                  <a:pt x="9" y="310"/>
                </a:cubicBezTo>
                <a:cubicBezTo>
                  <a:pt x="0" y="319"/>
                  <a:pt x="3" y="336"/>
                  <a:pt x="19" y="338"/>
                </a:cubicBezTo>
                <a:cubicBezTo>
                  <a:pt x="19" y="338"/>
                  <a:pt x="19" y="340"/>
                  <a:pt x="25" y="347"/>
                </a:cubicBezTo>
                <a:cubicBezTo>
                  <a:pt x="42" y="369"/>
                  <a:pt x="61" y="356"/>
                  <a:pt x="76" y="365"/>
                </a:cubicBezTo>
                <a:cubicBezTo>
                  <a:pt x="78" y="365"/>
                  <a:pt x="78" y="366"/>
                  <a:pt x="78" y="367"/>
                </a:cubicBezTo>
                <a:cubicBezTo>
                  <a:pt x="75" y="373"/>
                  <a:pt x="64" y="371"/>
                  <a:pt x="55" y="374"/>
                </a:cubicBezTo>
                <a:cubicBezTo>
                  <a:pt x="47" y="376"/>
                  <a:pt x="48" y="388"/>
                  <a:pt x="48" y="388"/>
                </a:cubicBezTo>
                <a:cubicBezTo>
                  <a:pt x="48" y="388"/>
                  <a:pt x="53" y="382"/>
                  <a:pt x="60" y="384"/>
                </a:cubicBezTo>
                <a:cubicBezTo>
                  <a:pt x="65" y="385"/>
                  <a:pt x="74" y="390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82" y="345"/>
                  <a:pt x="81" y="345"/>
                  <a:pt x="79" y="346"/>
                </a:cubicBezTo>
                <a:cubicBezTo>
                  <a:pt x="66" y="346"/>
                  <a:pt x="46" y="340"/>
                  <a:pt x="46" y="340"/>
                </a:cubicBezTo>
                <a:cubicBezTo>
                  <a:pt x="46" y="340"/>
                  <a:pt x="59" y="340"/>
                  <a:pt x="80" y="340"/>
                </a:cubicBezTo>
                <a:cubicBezTo>
                  <a:pt x="82" y="340"/>
                  <a:pt x="83" y="340"/>
                  <a:pt x="84" y="340"/>
                </a:cubicBezTo>
                <a:lnTo>
                  <a:pt x="84" y="288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00000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281"/>
          <p:cNvSpPr>
            <a:spLocks noEditPoints="1"/>
          </p:cNvSpPr>
          <p:nvPr/>
        </p:nvSpPr>
        <p:spPr>
          <a:xfrm>
            <a:off x="7358087" y="1178711"/>
            <a:ext cx="731819" cy="491723"/>
          </a:xfrm>
          <a:custGeom>
            <a:avLst/>
            <a:gdLst>
              <a:gd name="txL" fmla="*/ 0 w 247"/>
              <a:gd name="txT" fmla="*/ 0 h 218"/>
              <a:gd name="txR" fmla="*/ 247 w 247"/>
              <a:gd name="txB" fmla="*/ 218 h 218"/>
            </a:gdLst>
            <a:ahLst/>
            <a:cxnLst>
              <a:cxn ang="0">
                <a:pos x="768138" y="344356"/>
              </a:cxn>
              <a:cxn ang="0">
                <a:pos x="588282" y="437932"/>
              </a:cxn>
              <a:cxn ang="0">
                <a:pos x="588282" y="456647"/>
              </a:cxn>
              <a:cxn ang="0">
                <a:pos x="865561" y="602624"/>
              </a:cxn>
              <a:cxn ang="0">
                <a:pos x="884296" y="568937"/>
              </a:cxn>
              <a:cxn ang="0">
                <a:pos x="906778" y="524021"/>
              </a:cxn>
              <a:cxn ang="0">
                <a:pos x="689451" y="269496"/>
              </a:cxn>
              <a:cxn ang="0">
                <a:pos x="678210" y="149720"/>
              </a:cxn>
              <a:cxn ang="0">
                <a:pos x="607017" y="198379"/>
              </a:cxn>
              <a:cxn ang="0">
                <a:pos x="588282" y="224580"/>
              </a:cxn>
              <a:cxn ang="0">
                <a:pos x="577040" y="295697"/>
              </a:cxn>
              <a:cxn ang="0">
                <a:pos x="513341" y="265753"/>
              </a:cxn>
              <a:cxn ang="0">
                <a:pos x="588282" y="153463"/>
              </a:cxn>
              <a:cxn ang="0">
                <a:pos x="457136" y="33687"/>
              </a:cxn>
              <a:cxn ang="0">
                <a:pos x="490859" y="217094"/>
              </a:cxn>
              <a:cxn ang="0">
                <a:pos x="457136" y="374300"/>
              </a:cxn>
              <a:cxn ang="0">
                <a:pos x="588282" y="565194"/>
              </a:cxn>
              <a:cxn ang="0">
                <a:pos x="494606" y="355585"/>
              </a:cxn>
              <a:cxn ang="0">
                <a:pos x="588282" y="318155"/>
              </a:cxn>
              <a:cxn ang="0">
                <a:pos x="475871" y="490334"/>
              </a:cxn>
              <a:cxn ang="0">
                <a:pos x="457136" y="33687"/>
              </a:cxn>
              <a:cxn ang="0">
                <a:pos x="370955" y="179664"/>
              </a:cxn>
              <a:cxn ang="0">
                <a:pos x="314749" y="310669"/>
              </a:cxn>
              <a:cxn ang="0">
                <a:pos x="314749" y="374300"/>
              </a:cxn>
              <a:cxn ang="0">
                <a:pos x="314749" y="407988"/>
              </a:cxn>
              <a:cxn ang="0">
                <a:pos x="389690" y="422960"/>
              </a:cxn>
              <a:cxn ang="0">
                <a:pos x="318496" y="677484"/>
              </a:cxn>
              <a:cxn ang="0">
                <a:pos x="382196" y="673741"/>
              </a:cxn>
              <a:cxn ang="0">
                <a:pos x="400931" y="711171"/>
              </a:cxn>
              <a:cxn ang="0">
                <a:pos x="427160" y="411731"/>
              </a:cxn>
              <a:cxn ang="0">
                <a:pos x="457136" y="112290"/>
              </a:cxn>
              <a:cxn ang="0">
                <a:pos x="457136" y="33687"/>
              </a:cxn>
              <a:cxn ang="0">
                <a:pos x="104916" y="67374"/>
              </a:cxn>
              <a:cxn ang="0">
                <a:pos x="116158" y="172178"/>
              </a:cxn>
              <a:cxn ang="0">
                <a:pos x="0" y="228323"/>
              </a:cxn>
              <a:cxn ang="0">
                <a:pos x="314749" y="374300"/>
              </a:cxn>
              <a:cxn ang="0">
                <a:pos x="157375" y="273239"/>
              </a:cxn>
              <a:cxn ang="0">
                <a:pos x="314749" y="183407"/>
              </a:cxn>
              <a:cxn ang="0">
                <a:pos x="138640" y="527764"/>
              </a:cxn>
              <a:cxn ang="0">
                <a:pos x="217327" y="505306"/>
              </a:cxn>
              <a:cxn ang="0">
                <a:pos x="206086" y="729886"/>
              </a:cxn>
              <a:cxn ang="0">
                <a:pos x="292267" y="812232"/>
              </a:cxn>
              <a:cxn ang="0">
                <a:pos x="273532" y="797260"/>
              </a:cxn>
              <a:cxn ang="0">
                <a:pos x="254797" y="703685"/>
              </a:cxn>
              <a:cxn ang="0">
                <a:pos x="303508" y="542736"/>
              </a:cxn>
              <a:cxn ang="0">
                <a:pos x="314749" y="494077"/>
              </a:cxn>
            </a:cxnLst>
            <a:rect l="txL" t="txT" r="txR" b="txB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281"/>
          <p:cNvSpPr>
            <a:spLocks noEditPoints="1"/>
          </p:cNvSpPr>
          <p:nvPr/>
        </p:nvSpPr>
        <p:spPr>
          <a:xfrm>
            <a:off x="8072462" y="1017974"/>
            <a:ext cx="739750" cy="440541"/>
          </a:xfrm>
          <a:custGeom>
            <a:avLst/>
            <a:gdLst>
              <a:gd name="txL" fmla="*/ 0 w 247"/>
              <a:gd name="txT" fmla="*/ 0 h 218"/>
              <a:gd name="txR" fmla="*/ 247 w 247"/>
              <a:gd name="txB" fmla="*/ 218 h 218"/>
            </a:gdLst>
            <a:ahLst/>
            <a:cxnLst>
              <a:cxn ang="0">
                <a:pos x="768138" y="345026"/>
              </a:cxn>
              <a:cxn ang="0">
                <a:pos x="588282" y="438783"/>
              </a:cxn>
              <a:cxn ang="0">
                <a:pos x="588282" y="457535"/>
              </a:cxn>
              <a:cxn ang="0">
                <a:pos x="865561" y="603796"/>
              </a:cxn>
              <a:cxn ang="0">
                <a:pos x="884296" y="570043"/>
              </a:cxn>
              <a:cxn ang="0">
                <a:pos x="906778" y="525040"/>
              </a:cxn>
              <a:cxn ang="0">
                <a:pos x="689451" y="270020"/>
              </a:cxn>
              <a:cxn ang="0">
                <a:pos x="678210" y="150011"/>
              </a:cxn>
              <a:cxn ang="0">
                <a:pos x="607017" y="198765"/>
              </a:cxn>
              <a:cxn ang="0">
                <a:pos x="588282" y="225017"/>
              </a:cxn>
              <a:cxn ang="0">
                <a:pos x="577040" y="296272"/>
              </a:cxn>
              <a:cxn ang="0">
                <a:pos x="513341" y="266270"/>
              </a:cxn>
              <a:cxn ang="0">
                <a:pos x="588282" y="153762"/>
              </a:cxn>
              <a:cxn ang="0">
                <a:pos x="457136" y="33753"/>
              </a:cxn>
              <a:cxn ang="0">
                <a:pos x="490859" y="217516"/>
              </a:cxn>
              <a:cxn ang="0">
                <a:pos x="457136" y="375028"/>
              </a:cxn>
              <a:cxn ang="0">
                <a:pos x="588282" y="566293"/>
              </a:cxn>
              <a:cxn ang="0">
                <a:pos x="494606" y="356277"/>
              </a:cxn>
              <a:cxn ang="0">
                <a:pos x="588282" y="318774"/>
              </a:cxn>
              <a:cxn ang="0">
                <a:pos x="475871" y="491287"/>
              </a:cxn>
              <a:cxn ang="0">
                <a:pos x="457136" y="33753"/>
              </a:cxn>
              <a:cxn ang="0">
                <a:pos x="370955" y="180014"/>
              </a:cxn>
              <a:cxn ang="0">
                <a:pos x="314749" y="311274"/>
              </a:cxn>
              <a:cxn ang="0">
                <a:pos x="314749" y="375028"/>
              </a:cxn>
              <a:cxn ang="0">
                <a:pos x="314749" y="408781"/>
              </a:cxn>
              <a:cxn ang="0">
                <a:pos x="389690" y="423782"/>
              </a:cxn>
              <a:cxn ang="0">
                <a:pos x="318496" y="678801"/>
              </a:cxn>
              <a:cxn ang="0">
                <a:pos x="382196" y="675051"/>
              </a:cxn>
              <a:cxn ang="0">
                <a:pos x="400931" y="712554"/>
              </a:cxn>
              <a:cxn ang="0">
                <a:pos x="427160" y="412531"/>
              </a:cxn>
              <a:cxn ang="0">
                <a:pos x="457136" y="112509"/>
              </a:cxn>
              <a:cxn ang="0">
                <a:pos x="457136" y="33753"/>
              </a:cxn>
              <a:cxn ang="0">
                <a:pos x="104916" y="67505"/>
              </a:cxn>
              <a:cxn ang="0">
                <a:pos x="116158" y="172513"/>
              </a:cxn>
              <a:cxn ang="0">
                <a:pos x="0" y="228767"/>
              </a:cxn>
              <a:cxn ang="0">
                <a:pos x="314749" y="375028"/>
              </a:cxn>
              <a:cxn ang="0">
                <a:pos x="157375" y="273771"/>
              </a:cxn>
              <a:cxn ang="0">
                <a:pos x="314749" y="183764"/>
              </a:cxn>
              <a:cxn ang="0">
                <a:pos x="138640" y="528790"/>
              </a:cxn>
              <a:cxn ang="0">
                <a:pos x="217327" y="506288"/>
              </a:cxn>
              <a:cxn ang="0">
                <a:pos x="206086" y="731305"/>
              </a:cxn>
              <a:cxn ang="0">
                <a:pos x="292267" y="813812"/>
              </a:cxn>
              <a:cxn ang="0">
                <a:pos x="273532" y="798811"/>
              </a:cxn>
              <a:cxn ang="0">
                <a:pos x="254797" y="705053"/>
              </a:cxn>
              <a:cxn ang="0">
                <a:pos x="303508" y="543791"/>
              </a:cxn>
              <a:cxn ang="0">
                <a:pos x="314749" y="495038"/>
              </a:cxn>
            </a:cxnLst>
            <a:rect l="txL" t="txT" r="txR" b="txB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281"/>
          <p:cNvSpPr>
            <a:spLocks noEditPoints="1"/>
          </p:cNvSpPr>
          <p:nvPr/>
        </p:nvSpPr>
        <p:spPr>
          <a:xfrm>
            <a:off x="8358214" y="583383"/>
            <a:ext cx="742922" cy="434593"/>
          </a:xfrm>
          <a:custGeom>
            <a:avLst/>
            <a:gdLst>
              <a:gd name="txL" fmla="*/ 0 w 247"/>
              <a:gd name="txT" fmla="*/ 0 h 218"/>
              <a:gd name="txR" fmla="*/ 247 w 247"/>
              <a:gd name="txB" fmla="*/ 218 h 218"/>
            </a:gdLst>
            <a:ahLst/>
            <a:cxnLst>
              <a:cxn ang="0">
                <a:pos x="769455" y="345026"/>
              </a:cxn>
              <a:cxn ang="0">
                <a:pos x="589290" y="438783"/>
              </a:cxn>
              <a:cxn ang="0">
                <a:pos x="589290" y="457535"/>
              </a:cxn>
              <a:cxn ang="0">
                <a:pos x="867045" y="603796"/>
              </a:cxn>
              <a:cxn ang="0">
                <a:pos x="885812" y="570043"/>
              </a:cxn>
              <a:cxn ang="0">
                <a:pos x="908333" y="525040"/>
              </a:cxn>
              <a:cxn ang="0">
                <a:pos x="690633" y="270020"/>
              </a:cxn>
              <a:cxn ang="0">
                <a:pos x="679373" y="150011"/>
              </a:cxn>
              <a:cxn ang="0">
                <a:pos x="608057" y="198765"/>
              </a:cxn>
              <a:cxn ang="0">
                <a:pos x="589290" y="225017"/>
              </a:cxn>
              <a:cxn ang="0">
                <a:pos x="578030" y="296272"/>
              </a:cxn>
              <a:cxn ang="0">
                <a:pos x="514221" y="266270"/>
              </a:cxn>
              <a:cxn ang="0">
                <a:pos x="589290" y="153762"/>
              </a:cxn>
              <a:cxn ang="0">
                <a:pos x="457920" y="33753"/>
              </a:cxn>
              <a:cxn ang="0">
                <a:pos x="491701" y="217516"/>
              </a:cxn>
              <a:cxn ang="0">
                <a:pos x="457920" y="375028"/>
              </a:cxn>
              <a:cxn ang="0">
                <a:pos x="589290" y="566293"/>
              </a:cxn>
              <a:cxn ang="0">
                <a:pos x="495454" y="356277"/>
              </a:cxn>
              <a:cxn ang="0">
                <a:pos x="589290" y="318774"/>
              </a:cxn>
              <a:cxn ang="0">
                <a:pos x="476687" y="491287"/>
              </a:cxn>
              <a:cxn ang="0">
                <a:pos x="457920" y="33753"/>
              </a:cxn>
              <a:cxn ang="0">
                <a:pos x="371591" y="180014"/>
              </a:cxn>
              <a:cxn ang="0">
                <a:pos x="315289" y="311274"/>
              </a:cxn>
              <a:cxn ang="0">
                <a:pos x="315289" y="375028"/>
              </a:cxn>
              <a:cxn ang="0">
                <a:pos x="315289" y="408781"/>
              </a:cxn>
              <a:cxn ang="0">
                <a:pos x="390358" y="423782"/>
              </a:cxn>
              <a:cxn ang="0">
                <a:pos x="319043" y="678801"/>
              </a:cxn>
              <a:cxn ang="0">
                <a:pos x="382851" y="675051"/>
              </a:cxn>
              <a:cxn ang="0">
                <a:pos x="401618" y="712554"/>
              </a:cxn>
              <a:cxn ang="0">
                <a:pos x="427892" y="412531"/>
              </a:cxn>
              <a:cxn ang="0">
                <a:pos x="457920" y="112509"/>
              </a:cxn>
              <a:cxn ang="0">
                <a:pos x="457920" y="33753"/>
              </a:cxn>
              <a:cxn ang="0">
                <a:pos x="105096" y="67505"/>
              </a:cxn>
              <a:cxn ang="0">
                <a:pos x="116357" y="172513"/>
              </a:cxn>
              <a:cxn ang="0">
                <a:pos x="0" y="228767"/>
              </a:cxn>
              <a:cxn ang="0">
                <a:pos x="315289" y="375028"/>
              </a:cxn>
              <a:cxn ang="0">
                <a:pos x="157645" y="273771"/>
              </a:cxn>
              <a:cxn ang="0">
                <a:pos x="315289" y="183764"/>
              </a:cxn>
              <a:cxn ang="0">
                <a:pos x="138877" y="528790"/>
              </a:cxn>
              <a:cxn ang="0">
                <a:pos x="217700" y="506288"/>
              </a:cxn>
              <a:cxn ang="0">
                <a:pos x="206439" y="731305"/>
              </a:cxn>
              <a:cxn ang="0">
                <a:pos x="292768" y="813812"/>
              </a:cxn>
              <a:cxn ang="0">
                <a:pos x="274001" y="798811"/>
              </a:cxn>
              <a:cxn ang="0">
                <a:pos x="255234" y="705053"/>
              </a:cxn>
              <a:cxn ang="0">
                <a:pos x="304029" y="543791"/>
              </a:cxn>
              <a:cxn ang="0">
                <a:pos x="315289" y="495038"/>
              </a:cxn>
            </a:cxnLst>
            <a:rect l="txL" t="txT" r="txR" b="txB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77" name="图片 5" descr="1212vi.jpg08副本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" y="180977"/>
            <a:ext cx="1869440" cy="4019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图片 8" descr="1212vi.jpg085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" y="4091941"/>
            <a:ext cx="9101455" cy="167544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9" name="文本框 1"/>
          <p:cNvSpPr txBox="1">
            <a:spLocks noChangeArrowheads="1"/>
          </p:cNvSpPr>
          <p:nvPr/>
        </p:nvSpPr>
        <p:spPr bwMode="auto">
          <a:xfrm>
            <a:off x="4014475" y="2347436"/>
            <a:ext cx="446214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R="0" algn="dist" defTabSz="914400" eaLnBrk="1" hangingPunct="1">
              <a:buClrTx/>
              <a:buSzTx/>
              <a:buFontTx/>
              <a:defRPr/>
            </a:pPr>
            <a:r>
              <a:rPr kumimoji="0" lang="en-US" altLang="zh-CN" b="1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cs"/>
              </a:rPr>
              <a:t> </a:t>
            </a:r>
            <a:r>
              <a:rPr lang="zh-CN" altLang="en-US" b="1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暨研究生管理系统及培养方案解读</a:t>
            </a:r>
            <a:endParaRPr kumimoji="0" lang="zh-CN" altLang="en-US" b="1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选课结果查询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50" y="82394"/>
            <a:ext cx="267335" cy="374809"/>
            <a:chOff x="-30" y="173"/>
            <a:chExt cx="421" cy="787"/>
          </a:xfrm>
        </p:grpSpPr>
        <p:sp>
          <p:nvSpPr>
            <p:cNvPr id="5" name="矩形 4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 rot="10800000" flipH="1">
              <a:off x="0" y="520"/>
              <a:ext cx="388" cy="20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0" y="648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9" name="图片 8" descr="选课结果查询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" y="938214"/>
            <a:ext cx="8823960" cy="376380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成绩提交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50" y="82394"/>
            <a:ext cx="267335" cy="374809"/>
            <a:chOff x="-30" y="173"/>
            <a:chExt cx="421" cy="787"/>
          </a:xfrm>
        </p:grpSpPr>
        <p:sp>
          <p:nvSpPr>
            <p:cNvPr id="5" name="矩形 4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 rot="10800000" flipH="1">
              <a:off x="0" y="520"/>
              <a:ext cx="388" cy="20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0" y="648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504690" y="725014"/>
            <a:ext cx="4246880" cy="4030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/>
              <a:t>院公共课我会先在系统进行【排课】，</a:t>
            </a:r>
            <a:endParaRPr lang="zh-CN" altLang="en-US" sz="1600"/>
          </a:p>
          <a:p>
            <a:pPr algn="l"/>
            <a:r>
              <a:rPr lang="zh-CN" altLang="en-US" sz="1600"/>
              <a:t>然后大家进系统进行【选课】，</a:t>
            </a:r>
            <a:endParaRPr lang="zh-CN" altLang="en-US" sz="1600"/>
          </a:p>
          <a:p>
            <a:pPr algn="l"/>
            <a:r>
              <a:rPr lang="zh-CN" altLang="en-US" sz="1600"/>
              <a:t>自己</a:t>
            </a:r>
            <a:r>
              <a:rPr lang="zh-CN" altLang="en-US" sz="1600" b="1">
                <a:solidFill>
                  <a:srgbClr val="FF0000"/>
                </a:solidFill>
              </a:rPr>
              <a:t>独有</a:t>
            </a:r>
            <a:r>
              <a:rPr lang="zh-CN" altLang="en-US" sz="1600"/>
              <a:t>的专业课，比如儿科学、</a:t>
            </a:r>
            <a:endParaRPr lang="zh-CN" altLang="en-US" sz="1600"/>
          </a:p>
          <a:p>
            <a:pPr algn="l"/>
            <a:r>
              <a:rPr lang="zh-CN" altLang="en-US" sz="1600"/>
              <a:t>精神病学进展等，不在系统中排课，系统显示</a:t>
            </a:r>
            <a:endParaRPr lang="zh-CN" altLang="en-US" sz="1600"/>
          </a:p>
          <a:p>
            <a:pPr algn="l"/>
            <a:r>
              <a:rPr lang="zh-CN" altLang="en-US" sz="1600"/>
              <a:t>未开课，直接找任课教师或者导师上课，</a:t>
            </a:r>
            <a:endParaRPr lang="zh-CN" altLang="en-US" sz="1600"/>
          </a:p>
          <a:p>
            <a:pPr algn="l"/>
            <a:r>
              <a:rPr lang="zh-CN" altLang="en-US" sz="1600"/>
              <a:t>学期末或者初将纸质材料提交至研办即可！</a:t>
            </a:r>
            <a:endParaRPr lang="zh-CN" altLang="en-US" sz="1600"/>
          </a:p>
          <a:p>
            <a:pPr algn="l"/>
            <a:endParaRPr lang="zh-CN" altLang="en-US" sz="1600"/>
          </a:p>
          <a:p>
            <a:pPr algn="l"/>
            <a:r>
              <a:rPr lang="zh-CN" altLang="en-US" sz="1600"/>
              <a:t>所有同学：</a:t>
            </a:r>
            <a:endParaRPr lang="zh-CN" altLang="en-US" sz="1600"/>
          </a:p>
          <a:p>
            <a:pPr algn="l"/>
            <a:r>
              <a:rPr lang="zh-CN" altLang="en-US" sz="1600"/>
              <a:t>学期末或者学期初，</a:t>
            </a:r>
            <a:endParaRPr lang="zh-CN" altLang="en-US" sz="1600"/>
          </a:p>
          <a:p>
            <a:pPr algn="l"/>
            <a:r>
              <a:rPr lang="zh-CN" altLang="en-US" sz="1600"/>
              <a:t>及时关注系统中的成绩，</a:t>
            </a:r>
            <a:endParaRPr lang="zh-CN" altLang="en-US" sz="1600"/>
          </a:p>
          <a:p>
            <a:pPr algn="l"/>
            <a:r>
              <a:rPr lang="zh-CN" altLang="en-US" sz="1600"/>
              <a:t>本学期修了的课程但是系统中</a:t>
            </a:r>
            <a:endParaRPr lang="zh-CN" altLang="en-US" sz="1600"/>
          </a:p>
          <a:p>
            <a:pPr algn="l"/>
            <a:r>
              <a:rPr lang="zh-CN" altLang="en-US" sz="1600"/>
              <a:t>查询不到分数的话，要及时提醒</a:t>
            </a:r>
            <a:endParaRPr lang="zh-CN" altLang="en-US" sz="1600"/>
          </a:p>
          <a:p>
            <a:pPr algn="l"/>
            <a:r>
              <a:rPr lang="zh-CN" altLang="en-US" sz="1600"/>
              <a:t>授课老师将纸质材料送研办，封面如左图</a:t>
            </a:r>
            <a:r>
              <a:rPr lang="en-US" altLang="zh-CN" sz="1600"/>
              <a:t>~</a:t>
            </a:r>
            <a:endParaRPr lang="zh-CN" altLang="en-US" sz="1600"/>
          </a:p>
          <a:p>
            <a:pPr algn="l"/>
            <a:r>
              <a:rPr lang="zh-CN" altLang="en-US" sz="1600"/>
              <a:t>群文件可下载~</a:t>
            </a:r>
            <a:endParaRPr lang="zh-CN" altLang="en-US" sz="1600"/>
          </a:p>
          <a:p>
            <a:pPr algn="l"/>
            <a:endParaRPr lang="zh-CN" altLang="en-US" sz="1600"/>
          </a:p>
          <a:p>
            <a:pPr algn="l"/>
            <a:r>
              <a:rPr lang="zh-CN" altLang="en-US" sz="1600"/>
              <a:t>●所有理论课程，博</a:t>
            </a:r>
            <a:r>
              <a:rPr lang="en-US" altLang="zh-CN" sz="1600"/>
              <a:t>/</a:t>
            </a:r>
            <a:r>
              <a:rPr lang="zh-CN" altLang="en-US" sz="1600"/>
              <a:t>研一一年全部修完！</a:t>
            </a:r>
            <a:endParaRPr lang="zh-CN" altLang="en-US" sz="1600"/>
          </a:p>
        </p:txBody>
      </p:sp>
      <p:pic>
        <p:nvPicPr>
          <p:cNvPr id="12" name="图片 11" descr="RP2XI~RVD(VBF1D(OIFFM1V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80" y="904399"/>
            <a:ext cx="3830955" cy="381666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37544" y="4444841"/>
            <a:ext cx="3206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>
                <a:solidFill>
                  <a:srgbClr val="FF0000"/>
                </a:solidFill>
              </a:rPr>
              <a:t>针对学硕、学博及中药学专硕</a:t>
            </a:r>
            <a:endParaRPr lang="zh-CN" altLang="en-US" b="1" i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学生成绩查询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50" y="82394"/>
            <a:ext cx="267335" cy="374809"/>
            <a:chOff x="-30" y="173"/>
            <a:chExt cx="421" cy="787"/>
          </a:xfrm>
        </p:grpSpPr>
        <p:sp>
          <p:nvSpPr>
            <p:cNvPr id="5" name="矩形 4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 rot="10800000" flipH="1">
              <a:off x="0" y="520"/>
              <a:ext cx="388" cy="20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0" y="648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pic>
        <p:nvPicPr>
          <p:cNvPr id="9" name="图片 8" descr="学生成绩查询_meitu_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" y="1047276"/>
            <a:ext cx="9023350" cy="314944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50" y="82394"/>
            <a:ext cx="267335" cy="374809"/>
            <a:chOff x="-30" y="173"/>
            <a:chExt cx="421" cy="787"/>
          </a:xfrm>
        </p:grpSpPr>
        <p:sp>
          <p:nvSpPr>
            <p:cNvPr id="5" name="矩形 4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 rot="10800000" flipH="1">
              <a:off x="0" y="520"/>
              <a:ext cx="388" cy="20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0" y="648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87025" y="853601"/>
            <a:ext cx="285940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/>
              <a:t>         </a:t>
            </a:r>
            <a:r>
              <a:rPr lang="zh-CN" altLang="en-US" sz="1600"/>
              <a:t>【学术学位】</a:t>
            </a:r>
            <a:endParaRPr lang="zh-CN" altLang="en-US" sz="1600"/>
          </a:p>
          <a:p>
            <a:endParaRPr lang="zh-CN" altLang="en-US" sz="1600"/>
          </a:p>
          <a:p>
            <a:r>
              <a:rPr lang="zh-CN" altLang="en-US" sz="1600"/>
              <a:t>院公共课分学期开设！</a:t>
            </a:r>
            <a:endParaRPr lang="zh-CN" altLang="en-US" sz="1600"/>
          </a:p>
          <a:p>
            <a:endParaRPr lang="zh-CN" altLang="en-US" sz="1600"/>
          </a:p>
          <a:p>
            <a:r>
              <a:rPr lang="zh-CN" altLang="en-US" sz="1600"/>
              <a:t>开课</a:t>
            </a:r>
            <a:r>
              <a:rPr lang="zh-CN" altLang="en-US" sz="1600">
                <a:solidFill>
                  <a:srgbClr val="FF0000"/>
                </a:solidFill>
              </a:rPr>
              <a:t>学期</a:t>
            </a:r>
            <a:r>
              <a:rPr lang="zh-CN" altLang="en-US" sz="1600"/>
              <a:t>不按照系统走，院公共课以</a:t>
            </a:r>
            <a:r>
              <a:rPr lang="en-US" altLang="zh-CN" sz="1600"/>
              <a:t>excel</a:t>
            </a:r>
            <a:r>
              <a:rPr lang="zh-CN" altLang="en-US" sz="1600"/>
              <a:t>课表为准！</a:t>
            </a:r>
            <a:endParaRPr lang="zh-CN" altLang="en-US" sz="1600"/>
          </a:p>
          <a:p>
            <a:endParaRPr lang="zh-CN" altLang="en-US" sz="1600"/>
          </a:p>
          <a:p>
            <a:r>
              <a:rPr lang="zh-CN" altLang="en-US" sz="1600"/>
              <a:t>不在清单里的课程（自己小专业课程）每学期初跟任课导师</a:t>
            </a:r>
            <a:r>
              <a:rPr lang="en-US" altLang="zh-CN" sz="1600"/>
              <a:t>/</a:t>
            </a:r>
            <a:r>
              <a:rPr lang="zh-CN" altLang="en-US" sz="1600"/>
              <a:t>导师联系授课时间地点形式等！</a:t>
            </a:r>
            <a:endParaRPr lang="zh-CN" altLang="en-US" sz="1600"/>
          </a:p>
          <a:p>
            <a:endParaRPr lang="zh-CN" altLang="en-US" sz="1600"/>
          </a:p>
        </p:txBody>
      </p:sp>
      <p:graphicFrame>
        <p:nvGraphicFramePr>
          <p:cNvPr id="13" name="表格 12"/>
          <p:cNvGraphicFramePr/>
          <p:nvPr>
            <p:custDataLst>
              <p:tags r:id="rId2"/>
            </p:custDataLst>
          </p:nvPr>
        </p:nvGraphicFramePr>
        <p:xfrm>
          <a:off x="4728845" y="499110"/>
          <a:ext cx="2765425" cy="4349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740"/>
                <a:gridCol w="1508760"/>
                <a:gridCol w="923925"/>
              </a:tblGrid>
              <a:tr h="248920">
                <a:tc grid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9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医学院学术学位研究生院公共课开设课程清单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273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序号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课程名称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任课教师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微软雅黑" panose="020B0503020204020204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9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医学统计学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刘星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医药科研设计与论文撰写（博硕）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郁多男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3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分子医学及免疫学技术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程宏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9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医学分子生物学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周晓霞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3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现代免疫学进展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钱莉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9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自身免疫性疾病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钱莉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3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肿瘤病理学基础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李国利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9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8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内科学进展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袁晓晨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9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9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临床流行病学与循证医学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孙峰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3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10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临床药理学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许正新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923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组织病理技术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姜英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3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12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断层解剖学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吴洪海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9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13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组织细胞培养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周晓霞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9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14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动物实验技术（博硕）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孔桂美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9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15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药理实验方法学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葛晓群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3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16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医学影像诊断学进展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杜芳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9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6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17</a:t>
                      </a:r>
                      <a:endParaRPr lang="en-US" altLang="en-US" sz="6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外科学前沿与争论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7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朱云祥</a:t>
                      </a:r>
                      <a:endParaRPr lang="en-US" altLang="en-US" sz="7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中期考核流程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9" name="图片 8" descr="研究生管理系统开题中期考核流程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999" y="384336"/>
            <a:ext cx="4761865" cy="4543901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-19050" y="82391"/>
            <a:ext cx="267335" cy="367665"/>
            <a:chOff x="-30" y="173"/>
            <a:chExt cx="421" cy="772"/>
          </a:xfrm>
        </p:grpSpPr>
        <p:sp>
          <p:nvSpPr>
            <p:cNvPr id="13" name="矩形 12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 rot="10800000" flipH="1">
              <a:off x="0" y="478"/>
              <a:ext cx="388" cy="20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03" y="633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开题报告申请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12" name="图片 11" descr="开题报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5" y="1067279"/>
            <a:ext cx="8869045" cy="3461861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-19050" y="82391"/>
            <a:ext cx="267335" cy="367665"/>
            <a:chOff x="-30" y="173"/>
            <a:chExt cx="421" cy="772"/>
          </a:xfrm>
        </p:grpSpPr>
        <p:sp>
          <p:nvSpPr>
            <p:cNvPr id="14" name="矩形 13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 rot="10800000" flipH="1">
              <a:off x="0" y="478"/>
              <a:ext cx="388" cy="20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03" y="633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开题结果录入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92075" y="1070134"/>
            <a:ext cx="8826500" cy="2861583"/>
            <a:chOff x="0" y="1029"/>
            <a:chExt cx="14401" cy="7171"/>
          </a:xfrm>
        </p:grpSpPr>
        <p:pic>
          <p:nvPicPr>
            <p:cNvPr id="12" name="图片 11" descr="开题结果录入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029"/>
              <a:ext cx="14401" cy="708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4139" y="7274"/>
              <a:ext cx="5253" cy="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</a:rPr>
                <a:t>组成人员与出席人数须一致</a:t>
              </a:r>
              <a:endParaRPr lang="zh-CN" altLang="en-US" b="1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-19050" y="82391"/>
            <a:ext cx="267335" cy="367665"/>
            <a:chOff x="-30" y="173"/>
            <a:chExt cx="421" cy="772"/>
          </a:xfrm>
        </p:grpSpPr>
        <p:sp>
          <p:nvSpPr>
            <p:cNvPr id="15" name="矩形 14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 rot="10800000" flipH="1">
              <a:off x="0" y="478"/>
              <a:ext cx="388" cy="20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03" y="633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中期考核登记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9" name="图片 8" descr="中期考核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10" y="1019176"/>
            <a:ext cx="8696325" cy="3431858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-19050" y="82391"/>
            <a:ext cx="267335" cy="367665"/>
            <a:chOff x="-30" y="173"/>
            <a:chExt cx="421" cy="772"/>
          </a:xfrm>
        </p:grpSpPr>
        <p:sp>
          <p:nvSpPr>
            <p:cNvPr id="13" name="矩形 12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 rot="10800000" flipH="1">
              <a:off x="0" y="478"/>
              <a:ext cx="388" cy="20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03" y="633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中期考核登记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12" name="图片 11" descr="中期考核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225" y="884399"/>
            <a:ext cx="7747000" cy="3948589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-19050" y="82391"/>
            <a:ext cx="267335" cy="367665"/>
            <a:chOff x="-30" y="173"/>
            <a:chExt cx="421" cy="772"/>
          </a:xfrm>
        </p:grpSpPr>
        <p:sp>
          <p:nvSpPr>
            <p:cNvPr id="14" name="矩形 13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 rot="10800000" flipH="1">
              <a:off x="0" y="478"/>
              <a:ext cx="388" cy="20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03" y="633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学生答辩申请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9" name="图片 8" descr="学位答辩申请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95" y="976791"/>
            <a:ext cx="8532495" cy="374999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-19050" y="82391"/>
            <a:ext cx="267335" cy="367665"/>
            <a:chOff x="-30" y="173"/>
            <a:chExt cx="421" cy="772"/>
          </a:xfrm>
        </p:grpSpPr>
        <p:sp>
          <p:nvSpPr>
            <p:cNvPr id="13" name="矩形 12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 rot="10800000" flipH="1">
              <a:off x="0" y="478"/>
              <a:ext cx="388" cy="20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03" y="633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54500" y="135731"/>
            <a:ext cx="4889500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03650" y="140495"/>
            <a:ext cx="331788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1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55" y="79772"/>
            <a:ext cx="1706563" cy="38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5755" y="482443"/>
            <a:ext cx="2901950" cy="428149"/>
            <a:chOff x="513" y="1013"/>
            <a:chExt cx="4570" cy="899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570" cy="710"/>
              <a:chOff x="515938" y="415925"/>
              <a:chExt cx="5253037" cy="820738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700088"/>
                <a:ext cx="5002212" cy="5365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研究生培养流程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65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705" y="513715"/>
            <a:ext cx="3524885" cy="4322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1"/>
            <a:ext cx="2446655" cy="445884"/>
            <a:chOff x="513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995" cy="709"/>
              <a:chOff x="515938" y="415925"/>
              <a:chExt cx="5741830" cy="820102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699652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导师界面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9" name="图片 8" descr="导师界面-开题和中期考核审核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400" y="609124"/>
            <a:ext cx="6482080" cy="4186238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-19050" y="82391"/>
            <a:ext cx="267335" cy="367665"/>
            <a:chOff x="-30" y="173"/>
            <a:chExt cx="421" cy="772"/>
          </a:xfrm>
        </p:grpSpPr>
        <p:sp>
          <p:nvSpPr>
            <p:cNvPr id="13" name="矩形 12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 rot="10800000" flipH="1">
              <a:off x="0" y="478"/>
              <a:ext cx="388" cy="20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03" y="633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6385" y="482441"/>
            <a:ext cx="2446655" cy="445885"/>
            <a:chOff x="510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0" y="1013"/>
              <a:ext cx="4995" cy="694"/>
              <a:chOff x="512958" y="415925"/>
              <a:chExt cx="5741830" cy="803047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2958" y="682597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毕业与学位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12" name="图片 11" descr="学位授予数据核对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30" y="915831"/>
            <a:ext cx="7919085" cy="395811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-19050" y="82391"/>
            <a:ext cx="267335" cy="367665"/>
            <a:chOff x="-30" y="173"/>
            <a:chExt cx="421" cy="772"/>
          </a:xfrm>
        </p:grpSpPr>
        <p:sp>
          <p:nvSpPr>
            <p:cNvPr id="14" name="矩形 13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 rot="10800000" flipH="1">
              <a:off x="0" y="478"/>
              <a:ext cx="388" cy="20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03" y="633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6385" y="482441"/>
            <a:ext cx="2446655" cy="445885"/>
            <a:chOff x="510" y="1013"/>
            <a:chExt cx="4995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0" y="1013"/>
              <a:ext cx="4995" cy="694"/>
              <a:chOff x="512958" y="415925"/>
              <a:chExt cx="5741830" cy="803047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2958" y="682597"/>
                <a:ext cx="5741830" cy="5363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学位申请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570" y="892495"/>
            <a:ext cx="7914640" cy="3956209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-19050" y="82391"/>
            <a:ext cx="267335" cy="367665"/>
            <a:chOff x="-30" y="173"/>
            <a:chExt cx="421" cy="772"/>
          </a:xfrm>
        </p:grpSpPr>
        <p:sp>
          <p:nvSpPr>
            <p:cNvPr id="14" name="矩形 13"/>
            <p:cNvSpPr/>
            <p:nvPr/>
          </p:nvSpPr>
          <p:spPr bwMode="auto">
            <a:xfrm>
              <a:off x="203" y="175"/>
              <a:ext cx="188" cy="4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 bwMode="auto">
            <a:xfrm flipV="1">
              <a:off x="-30" y="173"/>
              <a:ext cx="313" cy="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 rot="10800000" flipH="1">
              <a:off x="0" y="478"/>
              <a:ext cx="388" cy="20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03" y="633"/>
              <a:ext cx="180" cy="31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6385" y="482441"/>
            <a:ext cx="2784475" cy="445885"/>
            <a:chOff x="510" y="1013"/>
            <a:chExt cx="7040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0" y="1013"/>
              <a:ext cx="7040" cy="694"/>
              <a:chOff x="512958" y="415925"/>
              <a:chExt cx="8092301" cy="802860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2958" y="682876"/>
                <a:ext cx="8092301" cy="535909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公共卫生与预防医学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0" y="40960"/>
            <a:ext cx="307340" cy="409099"/>
            <a:chOff x="0" y="86"/>
            <a:chExt cx="484" cy="859"/>
          </a:xfrm>
        </p:grpSpPr>
        <p:sp>
          <p:nvSpPr>
            <p:cNvPr id="15" name="矩形 14"/>
            <p:cNvSpPr/>
            <p:nvPr/>
          </p:nvSpPr>
          <p:spPr bwMode="auto">
            <a:xfrm rot="18480000" flipV="1">
              <a:off x="-49" y="232"/>
              <a:ext cx="412" cy="1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0" y="175"/>
              <a:ext cx="484" cy="770"/>
              <a:chOff x="0" y="175"/>
              <a:chExt cx="484" cy="770"/>
            </a:xfrm>
          </p:grpSpPr>
          <p:sp>
            <p:nvSpPr>
              <p:cNvPr id="14" name="矩形 13"/>
              <p:cNvSpPr/>
              <p:nvPr/>
            </p:nvSpPr>
            <p:spPr bwMode="auto">
              <a:xfrm>
                <a:off x="203" y="175"/>
                <a:ext cx="188" cy="453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 bwMode="auto">
              <a:xfrm rot="10800000" flipH="1">
                <a:off x="0" y="478"/>
                <a:ext cx="484" cy="14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 bwMode="auto">
              <a:xfrm>
                <a:off x="203" y="633"/>
                <a:ext cx="180" cy="313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pic>
        <p:nvPicPr>
          <p:cNvPr id="2" name="图片 1" descr="培养计划案例-公卫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524" y="884398"/>
            <a:ext cx="7126605" cy="387381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07975" y="119539"/>
            <a:ext cx="110799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培养方案</a:t>
            </a:r>
            <a:endParaRPr lang="zh-CN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6385" y="482441"/>
            <a:ext cx="2784475" cy="445885"/>
            <a:chOff x="510" y="1013"/>
            <a:chExt cx="7040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0" y="1013"/>
              <a:ext cx="7040" cy="694"/>
              <a:chOff x="512958" y="415925"/>
              <a:chExt cx="8092301" cy="802860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2958" y="682876"/>
                <a:ext cx="8092301" cy="535909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公卫卫生与预防医学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5" y="119539"/>
            <a:ext cx="110799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培养方案</a:t>
            </a:r>
            <a:endParaRPr lang="zh-CN" altLang="en-US"/>
          </a:p>
        </p:txBody>
      </p:sp>
      <p:pic>
        <p:nvPicPr>
          <p:cNvPr id="5" name="图片 4" descr="培养计划案例-公卫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405" y="884398"/>
            <a:ext cx="5041900" cy="2298383"/>
          </a:xfrm>
          <a:prstGeom prst="rect">
            <a:avLst/>
          </a:prstGeom>
        </p:spPr>
      </p:pic>
      <p:pic>
        <p:nvPicPr>
          <p:cNvPr id="6" name="图片 5" descr="培养计划案例-公卫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3970" y="2764156"/>
            <a:ext cx="5095240" cy="2084546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0" y="40960"/>
            <a:ext cx="307340" cy="409099"/>
            <a:chOff x="0" y="86"/>
            <a:chExt cx="484" cy="859"/>
          </a:xfrm>
        </p:grpSpPr>
        <p:sp>
          <p:nvSpPr>
            <p:cNvPr id="18" name="矩形 17"/>
            <p:cNvSpPr/>
            <p:nvPr/>
          </p:nvSpPr>
          <p:spPr bwMode="auto">
            <a:xfrm rot="18480000" flipV="1">
              <a:off x="-49" y="232"/>
              <a:ext cx="412" cy="1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0" y="175"/>
              <a:ext cx="484" cy="770"/>
              <a:chOff x="0" y="175"/>
              <a:chExt cx="484" cy="770"/>
            </a:xfrm>
          </p:grpSpPr>
          <p:sp>
            <p:nvSpPr>
              <p:cNvPr id="22" name="矩形 21"/>
              <p:cNvSpPr/>
              <p:nvPr/>
            </p:nvSpPr>
            <p:spPr bwMode="auto">
              <a:xfrm>
                <a:off x="203" y="175"/>
                <a:ext cx="188" cy="453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 bwMode="auto">
              <a:xfrm rot="10800000" flipH="1">
                <a:off x="0" y="478"/>
                <a:ext cx="484" cy="14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 bwMode="auto">
              <a:xfrm>
                <a:off x="203" y="633"/>
                <a:ext cx="180" cy="313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6385" y="482441"/>
            <a:ext cx="2784475" cy="445885"/>
            <a:chOff x="510" y="1013"/>
            <a:chExt cx="7040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0" y="1013"/>
              <a:ext cx="7040" cy="694"/>
              <a:chOff x="512958" y="415925"/>
              <a:chExt cx="8092301" cy="802860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2958" y="682876"/>
                <a:ext cx="8092301" cy="535909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中西医结合博士方案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培养计划案例-博士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7445" y="863444"/>
            <a:ext cx="6339840" cy="392953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25755" y="1838327"/>
            <a:ext cx="2052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小专业课就选</a:t>
            </a:r>
            <a:endParaRPr lang="zh-CN" altLang="en-US"/>
          </a:p>
          <a:p>
            <a:r>
              <a:rPr lang="zh-CN" altLang="en-US"/>
              <a:t>导师的研究方向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07975" y="119539"/>
            <a:ext cx="1107996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培养方案</a:t>
            </a:r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0" y="40960"/>
            <a:ext cx="307340" cy="409099"/>
            <a:chOff x="0" y="86"/>
            <a:chExt cx="484" cy="859"/>
          </a:xfrm>
        </p:grpSpPr>
        <p:sp>
          <p:nvSpPr>
            <p:cNvPr id="12" name="矩形 11"/>
            <p:cNvSpPr/>
            <p:nvPr/>
          </p:nvSpPr>
          <p:spPr bwMode="auto">
            <a:xfrm rot="18480000" flipV="1">
              <a:off x="-49" y="232"/>
              <a:ext cx="412" cy="1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0" y="175"/>
              <a:ext cx="484" cy="770"/>
              <a:chOff x="0" y="175"/>
              <a:chExt cx="484" cy="770"/>
            </a:xfrm>
          </p:grpSpPr>
          <p:sp>
            <p:nvSpPr>
              <p:cNvPr id="18" name="矩形 17"/>
              <p:cNvSpPr/>
              <p:nvPr/>
            </p:nvSpPr>
            <p:spPr bwMode="auto">
              <a:xfrm>
                <a:off x="203" y="175"/>
                <a:ext cx="188" cy="453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 bwMode="auto">
              <a:xfrm rot="10800000" flipH="1">
                <a:off x="0" y="478"/>
                <a:ext cx="484" cy="14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 bwMode="auto">
              <a:xfrm>
                <a:off x="203" y="633"/>
                <a:ext cx="180" cy="313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276"/>
          <p:cNvSpPr>
            <a:spLocks noEditPoints="1"/>
          </p:cNvSpPr>
          <p:nvPr/>
        </p:nvSpPr>
        <p:spPr>
          <a:xfrm rot="20940000">
            <a:off x="6477390" y="108105"/>
            <a:ext cx="2092917" cy="1090048"/>
          </a:xfrm>
          <a:custGeom>
            <a:avLst/>
            <a:gdLst>
              <a:gd name="txL" fmla="*/ 0 w 642"/>
              <a:gd name="txT" fmla="*/ 0 h 479"/>
              <a:gd name="txR" fmla="*/ 642 w 642"/>
              <a:gd name="txB" fmla="*/ 479 h 479"/>
            </a:gdLst>
            <a:ahLst/>
            <a:cxnLst>
              <a:cxn ang="0">
                <a:pos x="1884237" y="962303"/>
              </a:cxn>
              <a:cxn ang="0">
                <a:pos x="2185995" y="639269"/>
              </a:cxn>
              <a:cxn ang="0">
                <a:pos x="2203540" y="408044"/>
              </a:cxn>
              <a:cxn ang="0">
                <a:pos x="2228101" y="448848"/>
              </a:cxn>
              <a:cxn ang="0">
                <a:pos x="1838622" y="550859"/>
              </a:cxn>
              <a:cxn ang="0">
                <a:pos x="1838622" y="533857"/>
              </a:cxn>
              <a:cxn ang="0">
                <a:pos x="1838622" y="533857"/>
              </a:cxn>
              <a:cxn ang="0">
                <a:pos x="1838622" y="1479159"/>
              </a:cxn>
              <a:cxn ang="0">
                <a:pos x="1743884" y="1200329"/>
              </a:cxn>
              <a:cxn ang="0">
                <a:pos x="1838622" y="394442"/>
              </a:cxn>
              <a:cxn ang="0">
                <a:pos x="1733358" y="758281"/>
              </a:cxn>
              <a:cxn ang="0">
                <a:pos x="1403528" y="1564168"/>
              </a:cxn>
              <a:cxn ang="0">
                <a:pos x="1378967" y="1536965"/>
              </a:cxn>
              <a:cxn ang="0">
                <a:pos x="1400020" y="489653"/>
              </a:cxn>
              <a:cxn ang="0">
                <a:pos x="1487740" y="775283"/>
              </a:cxn>
              <a:cxn ang="0">
                <a:pos x="1596513" y="867093"/>
              </a:cxn>
              <a:cxn ang="0">
                <a:pos x="1571952" y="1506362"/>
              </a:cxn>
              <a:cxn ang="0">
                <a:pos x="1235105" y="700475"/>
              </a:cxn>
              <a:cxn ang="0">
                <a:pos x="1252649" y="897696"/>
              </a:cxn>
              <a:cxn ang="0">
                <a:pos x="1361422" y="455649"/>
              </a:cxn>
              <a:cxn ang="0">
                <a:pos x="1238614" y="95210"/>
              </a:cxn>
              <a:cxn ang="0">
                <a:pos x="1196508" y="1489360"/>
              </a:cxn>
              <a:cxn ang="0">
                <a:pos x="1361422" y="1523364"/>
              </a:cxn>
              <a:cxn ang="0">
                <a:pos x="1298264" y="1492760"/>
              </a:cxn>
              <a:cxn ang="0">
                <a:pos x="1042120" y="431846"/>
              </a:cxn>
              <a:cxn ang="0">
                <a:pos x="1119314" y="122413"/>
              </a:cxn>
              <a:cxn ang="0">
                <a:pos x="1182473" y="795685"/>
              </a:cxn>
              <a:cxn ang="0">
                <a:pos x="1196508" y="1220731"/>
              </a:cxn>
              <a:cxn ang="0">
                <a:pos x="968435" y="979305"/>
              </a:cxn>
              <a:cxn ang="0">
                <a:pos x="1196508" y="1373748"/>
              </a:cxn>
              <a:cxn ang="0">
                <a:pos x="1175455" y="1513163"/>
              </a:cxn>
              <a:cxn ang="0">
                <a:pos x="750888" y="901097"/>
              </a:cxn>
              <a:cxn ang="0">
                <a:pos x="726326" y="1084717"/>
              </a:cxn>
              <a:cxn ang="0">
                <a:pos x="750888" y="962303"/>
              </a:cxn>
              <a:cxn ang="0">
                <a:pos x="943873" y="979305"/>
              </a:cxn>
              <a:cxn ang="0">
                <a:pos x="1059664" y="608665"/>
              </a:cxn>
              <a:cxn ang="0">
                <a:pos x="726326" y="1149323"/>
              </a:cxn>
              <a:cxn ang="0">
                <a:pos x="726326" y="962303"/>
              </a:cxn>
              <a:cxn ang="0">
                <a:pos x="624570" y="635868"/>
              </a:cxn>
              <a:cxn ang="0">
                <a:pos x="540358" y="700475"/>
              </a:cxn>
              <a:cxn ang="0">
                <a:pos x="543867" y="1169726"/>
              </a:cxn>
              <a:cxn ang="0">
                <a:pos x="592991" y="1241133"/>
              </a:cxn>
              <a:cxn ang="0">
                <a:pos x="726326" y="1190128"/>
              </a:cxn>
              <a:cxn ang="0">
                <a:pos x="638605" y="1115320"/>
              </a:cxn>
              <a:cxn ang="0">
                <a:pos x="494744" y="669872"/>
              </a:cxn>
              <a:cxn ang="0">
                <a:pos x="540358" y="1176526"/>
              </a:cxn>
              <a:cxn ang="0">
                <a:pos x="540358" y="700475"/>
              </a:cxn>
              <a:cxn ang="0">
                <a:pos x="512288" y="1502961"/>
              </a:cxn>
              <a:cxn ang="0">
                <a:pos x="494744" y="669872"/>
              </a:cxn>
              <a:cxn ang="0">
                <a:pos x="494744" y="1258135"/>
              </a:cxn>
              <a:cxn ang="0">
                <a:pos x="445620" y="1166325"/>
              </a:cxn>
              <a:cxn ang="0">
                <a:pos x="294741" y="1156124"/>
              </a:cxn>
              <a:cxn ang="0">
                <a:pos x="294741" y="979305"/>
              </a:cxn>
              <a:cxn ang="0">
                <a:pos x="256144" y="1064314"/>
              </a:cxn>
              <a:cxn ang="0">
                <a:pos x="63159" y="1060914"/>
              </a:cxn>
              <a:cxn ang="0">
                <a:pos x="266670" y="1241133"/>
              </a:cxn>
              <a:cxn ang="0">
                <a:pos x="294741" y="1173126"/>
              </a:cxn>
            </a:cxnLst>
            <a:rect l="txL" t="txT" r="txR" b="txB"/>
            <a:pathLst>
              <a:path w="642" h="479">
                <a:moveTo>
                  <a:pt x="524" y="435"/>
                </a:moveTo>
                <a:cubicBezTo>
                  <a:pt x="539" y="424"/>
                  <a:pt x="557" y="404"/>
                  <a:pt x="553" y="374"/>
                </a:cubicBezTo>
                <a:cubicBezTo>
                  <a:pt x="548" y="335"/>
                  <a:pt x="539" y="313"/>
                  <a:pt x="524" y="297"/>
                </a:cubicBezTo>
                <a:cubicBezTo>
                  <a:pt x="524" y="435"/>
                  <a:pt x="524" y="435"/>
                  <a:pt x="524" y="435"/>
                </a:cubicBezTo>
                <a:close/>
                <a:moveTo>
                  <a:pt x="524" y="278"/>
                </a:moveTo>
                <a:cubicBezTo>
                  <a:pt x="529" y="281"/>
                  <a:pt x="534" y="282"/>
                  <a:pt x="537" y="283"/>
                </a:cubicBezTo>
                <a:cubicBezTo>
                  <a:pt x="562" y="287"/>
                  <a:pt x="578" y="271"/>
                  <a:pt x="588" y="265"/>
                </a:cubicBezTo>
                <a:cubicBezTo>
                  <a:pt x="597" y="259"/>
                  <a:pt x="608" y="265"/>
                  <a:pt x="608" y="265"/>
                </a:cubicBezTo>
                <a:cubicBezTo>
                  <a:pt x="608" y="265"/>
                  <a:pt x="603" y="247"/>
                  <a:pt x="588" y="247"/>
                </a:cubicBezTo>
                <a:cubicBezTo>
                  <a:pt x="574" y="247"/>
                  <a:pt x="557" y="256"/>
                  <a:pt x="550" y="248"/>
                </a:cubicBezTo>
                <a:cubicBezTo>
                  <a:pt x="543" y="239"/>
                  <a:pt x="580" y="233"/>
                  <a:pt x="585" y="230"/>
                </a:cubicBezTo>
                <a:cubicBezTo>
                  <a:pt x="591" y="227"/>
                  <a:pt x="619" y="203"/>
                  <a:pt x="623" y="188"/>
                </a:cubicBezTo>
                <a:cubicBezTo>
                  <a:pt x="629" y="174"/>
                  <a:pt x="628" y="174"/>
                  <a:pt x="628" y="174"/>
                </a:cubicBezTo>
                <a:cubicBezTo>
                  <a:pt x="628" y="174"/>
                  <a:pt x="632" y="172"/>
                  <a:pt x="635" y="168"/>
                </a:cubicBezTo>
                <a:cubicBezTo>
                  <a:pt x="640" y="162"/>
                  <a:pt x="642" y="156"/>
                  <a:pt x="642" y="150"/>
                </a:cubicBezTo>
                <a:cubicBezTo>
                  <a:pt x="642" y="149"/>
                  <a:pt x="642" y="149"/>
                  <a:pt x="642" y="149"/>
                </a:cubicBezTo>
                <a:cubicBezTo>
                  <a:pt x="642" y="147"/>
                  <a:pt x="642" y="147"/>
                  <a:pt x="642" y="147"/>
                </a:cubicBezTo>
                <a:cubicBezTo>
                  <a:pt x="642" y="137"/>
                  <a:pt x="636" y="125"/>
                  <a:pt x="628" y="120"/>
                </a:cubicBezTo>
                <a:cubicBezTo>
                  <a:pt x="628" y="120"/>
                  <a:pt x="630" y="114"/>
                  <a:pt x="625" y="112"/>
                </a:cubicBezTo>
                <a:cubicBezTo>
                  <a:pt x="620" y="110"/>
                  <a:pt x="609" y="109"/>
                  <a:pt x="608" y="119"/>
                </a:cubicBezTo>
                <a:cubicBezTo>
                  <a:pt x="608" y="122"/>
                  <a:pt x="608" y="125"/>
                  <a:pt x="610" y="127"/>
                </a:cubicBezTo>
                <a:cubicBezTo>
                  <a:pt x="611" y="129"/>
                  <a:pt x="614" y="131"/>
                  <a:pt x="618" y="130"/>
                </a:cubicBezTo>
                <a:cubicBezTo>
                  <a:pt x="623" y="130"/>
                  <a:pt x="627" y="125"/>
                  <a:pt x="627" y="123"/>
                </a:cubicBezTo>
                <a:cubicBezTo>
                  <a:pt x="630" y="125"/>
                  <a:pt x="632" y="128"/>
                  <a:pt x="635" y="132"/>
                </a:cubicBezTo>
                <a:cubicBezTo>
                  <a:pt x="637" y="135"/>
                  <a:pt x="639" y="140"/>
                  <a:pt x="639" y="145"/>
                </a:cubicBezTo>
                <a:cubicBezTo>
                  <a:pt x="640" y="154"/>
                  <a:pt x="636" y="163"/>
                  <a:pt x="625" y="168"/>
                </a:cubicBezTo>
                <a:cubicBezTo>
                  <a:pt x="618" y="171"/>
                  <a:pt x="606" y="171"/>
                  <a:pt x="601" y="164"/>
                </a:cubicBezTo>
                <a:cubicBezTo>
                  <a:pt x="596" y="157"/>
                  <a:pt x="585" y="151"/>
                  <a:pt x="571" y="151"/>
                </a:cubicBezTo>
                <a:cubicBezTo>
                  <a:pt x="556" y="152"/>
                  <a:pt x="530" y="159"/>
                  <a:pt x="529" y="160"/>
                </a:cubicBezTo>
                <a:cubicBezTo>
                  <a:pt x="528" y="160"/>
                  <a:pt x="526" y="161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526" y="208"/>
                  <a:pt x="529" y="207"/>
                  <a:pt x="531" y="206"/>
                </a:cubicBezTo>
                <a:cubicBezTo>
                  <a:pt x="565" y="195"/>
                  <a:pt x="586" y="189"/>
                  <a:pt x="586" y="189"/>
                </a:cubicBezTo>
                <a:cubicBezTo>
                  <a:pt x="567" y="202"/>
                  <a:pt x="546" y="211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lose/>
                <a:moveTo>
                  <a:pt x="524" y="157"/>
                </a:moveTo>
                <a:cubicBezTo>
                  <a:pt x="524" y="116"/>
                  <a:pt x="524" y="116"/>
                  <a:pt x="524" y="116"/>
                </a:cubicBezTo>
                <a:cubicBezTo>
                  <a:pt x="538" y="114"/>
                  <a:pt x="549" y="113"/>
                  <a:pt x="551" y="113"/>
                </a:cubicBezTo>
                <a:cubicBezTo>
                  <a:pt x="554" y="112"/>
                  <a:pt x="562" y="95"/>
                  <a:pt x="562" y="95"/>
                </a:cubicBezTo>
                <a:cubicBezTo>
                  <a:pt x="562" y="95"/>
                  <a:pt x="562" y="99"/>
                  <a:pt x="560" y="108"/>
                </a:cubicBezTo>
                <a:cubicBezTo>
                  <a:pt x="558" y="116"/>
                  <a:pt x="552" y="128"/>
                  <a:pt x="546" y="133"/>
                </a:cubicBezTo>
                <a:cubicBezTo>
                  <a:pt x="542" y="137"/>
                  <a:pt x="531" y="149"/>
                  <a:pt x="524" y="157"/>
                </a:cubicBezTo>
                <a:close/>
                <a:moveTo>
                  <a:pt x="455" y="452"/>
                </a:moveTo>
                <a:cubicBezTo>
                  <a:pt x="466" y="463"/>
                  <a:pt x="468" y="463"/>
                  <a:pt x="468" y="463"/>
                </a:cubicBezTo>
                <a:cubicBezTo>
                  <a:pt x="468" y="463"/>
                  <a:pt x="477" y="436"/>
                  <a:pt x="477" y="427"/>
                </a:cubicBezTo>
                <a:cubicBezTo>
                  <a:pt x="477" y="417"/>
                  <a:pt x="468" y="401"/>
                  <a:pt x="479" y="403"/>
                </a:cubicBezTo>
                <a:cubicBezTo>
                  <a:pt x="491" y="405"/>
                  <a:pt x="508" y="445"/>
                  <a:pt x="508" y="445"/>
                </a:cubicBezTo>
                <a:cubicBezTo>
                  <a:pt x="508" y="445"/>
                  <a:pt x="515" y="442"/>
                  <a:pt x="524" y="435"/>
                </a:cubicBezTo>
                <a:cubicBezTo>
                  <a:pt x="524" y="297"/>
                  <a:pt x="524" y="297"/>
                  <a:pt x="524" y="297"/>
                </a:cubicBezTo>
                <a:cubicBezTo>
                  <a:pt x="520" y="292"/>
                  <a:pt x="516" y="289"/>
                  <a:pt x="511" y="285"/>
                </a:cubicBezTo>
                <a:cubicBezTo>
                  <a:pt x="496" y="275"/>
                  <a:pt x="472" y="263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62" y="283"/>
                  <a:pt x="468" y="289"/>
                  <a:pt x="472" y="295"/>
                </a:cubicBezTo>
                <a:cubicBezTo>
                  <a:pt x="487" y="320"/>
                  <a:pt x="497" y="353"/>
                  <a:pt x="497" y="353"/>
                </a:cubicBezTo>
                <a:cubicBezTo>
                  <a:pt x="497" y="353"/>
                  <a:pt x="479" y="319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lose/>
                <a:moveTo>
                  <a:pt x="455" y="233"/>
                </a:moveTo>
                <a:cubicBezTo>
                  <a:pt x="455" y="158"/>
                  <a:pt x="455" y="158"/>
                  <a:pt x="455" y="158"/>
                </a:cubicBezTo>
                <a:cubicBezTo>
                  <a:pt x="463" y="144"/>
                  <a:pt x="479" y="135"/>
                  <a:pt x="495" y="125"/>
                </a:cubicBezTo>
                <a:cubicBezTo>
                  <a:pt x="504" y="121"/>
                  <a:pt x="515" y="118"/>
                  <a:pt x="524" y="116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0" y="162"/>
                  <a:pt x="517" y="166"/>
                  <a:pt x="517" y="166"/>
                </a:cubicBezTo>
                <a:cubicBezTo>
                  <a:pt x="517" y="166"/>
                  <a:pt x="521" y="164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492" y="218"/>
                  <a:pt x="462" y="222"/>
                  <a:pt x="462" y="222"/>
                </a:cubicBezTo>
                <a:cubicBezTo>
                  <a:pt x="473" y="224"/>
                  <a:pt x="484" y="224"/>
                  <a:pt x="494" y="223"/>
                </a:cubicBezTo>
                <a:cubicBezTo>
                  <a:pt x="505" y="222"/>
                  <a:pt x="515" y="220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ubicBezTo>
                  <a:pt x="502" y="268"/>
                  <a:pt x="473" y="242"/>
                  <a:pt x="459" y="234"/>
                </a:cubicBezTo>
                <a:cubicBezTo>
                  <a:pt x="458" y="234"/>
                  <a:pt x="456" y="233"/>
                  <a:pt x="455" y="233"/>
                </a:cubicBezTo>
                <a:close/>
                <a:moveTo>
                  <a:pt x="388" y="453"/>
                </a:moveTo>
                <a:cubicBezTo>
                  <a:pt x="392" y="456"/>
                  <a:pt x="396" y="458"/>
                  <a:pt x="400" y="460"/>
                </a:cubicBezTo>
                <a:cubicBezTo>
                  <a:pt x="407" y="463"/>
                  <a:pt x="414" y="460"/>
                  <a:pt x="418" y="456"/>
                </a:cubicBezTo>
                <a:cubicBezTo>
                  <a:pt x="423" y="450"/>
                  <a:pt x="424" y="441"/>
                  <a:pt x="414" y="437"/>
                </a:cubicBezTo>
                <a:cubicBezTo>
                  <a:pt x="405" y="433"/>
                  <a:pt x="398" y="433"/>
                  <a:pt x="398" y="433"/>
                </a:cubicBezTo>
                <a:cubicBezTo>
                  <a:pt x="398" y="433"/>
                  <a:pt x="399" y="437"/>
                  <a:pt x="406" y="439"/>
                </a:cubicBezTo>
                <a:cubicBezTo>
                  <a:pt x="416" y="442"/>
                  <a:pt x="419" y="448"/>
                  <a:pt x="416" y="452"/>
                </a:cubicBezTo>
                <a:cubicBezTo>
                  <a:pt x="410" y="460"/>
                  <a:pt x="401" y="457"/>
                  <a:pt x="393" y="452"/>
                </a:cubicBezTo>
                <a:cubicBezTo>
                  <a:pt x="391" y="451"/>
                  <a:pt x="390" y="450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lose/>
                <a:moveTo>
                  <a:pt x="388" y="316"/>
                </a:moveTo>
                <a:cubicBezTo>
                  <a:pt x="388" y="134"/>
                  <a:pt x="388" y="134"/>
                  <a:pt x="388" y="134"/>
                </a:cubicBezTo>
                <a:cubicBezTo>
                  <a:pt x="400" y="164"/>
                  <a:pt x="392" y="227"/>
                  <a:pt x="392" y="227"/>
                </a:cubicBezTo>
                <a:cubicBezTo>
                  <a:pt x="411" y="212"/>
                  <a:pt x="409" y="175"/>
                  <a:pt x="399" y="144"/>
                </a:cubicBezTo>
                <a:cubicBezTo>
                  <a:pt x="396" y="134"/>
                  <a:pt x="393" y="125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92" y="31"/>
                  <a:pt x="395" y="33"/>
                  <a:pt x="398" y="35"/>
                </a:cubicBezTo>
                <a:cubicBezTo>
                  <a:pt x="418" y="50"/>
                  <a:pt x="427" y="78"/>
                  <a:pt x="436" y="107"/>
                </a:cubicBezTo>
                <a:cubicBezTo>
                  <a:pt x="445" y="136"/>
                  <a:pt x="426" y="188"/>
                  <a:pt x="420" y="197"/>
                </a:cubicBezTo>
                <a:cubicBezTo>
                  <a:pt x="414" y="206"/>
                  <a:pt x="424" y="228"/>
                  <a:pt x="424" y="228"/>
                </a:cubicBezTo>
                <a:cubicBezTo>
                  <a:pt x="424" y="228"/>
                  <a:pt x="440" y="218"/>
                  <a:pt x="445" y="213"/>
                </a:cubicBezTo>
                <a:cubicBezTo>
                  <a:pt x="449" y="208"/>
                  <a:pt x="446" y="189"/>
                  <a:pt x="451" y="169"/>
                </a:cubicBezTo>
                <a:cubicBezTo>
                  <a:pt x="452" y="165"/>
                  <a:pt x="453" y="161"/>
                  <a:pt x="455" y="158"/>
                </a:cubicBezTo>
                <a:cubicBezTo>
                  <a:pt x="455" y="233"/>
                  <a:pt x="455" y="233"/>
                  <a:pt x="455" y="233"/>
                </a:cubicBezTo>
                <a:cubicBezTo>
                  <a:pt x="441" y="228"/>
                  <a:pt x="439" y="248"/>
                  <a:pt x="439" y="248"/>
                </a:cubicBezTo>
                <a:cubicBezTo>
                  <a:pt x="439" y="248"/>
                  <a:pt x="446" y="251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37" y="261"/>
                  <a:pt x="414" y="251"/>
                  <a:pt x="414" y="251"/>
                </a:cubicBezTo>
                <a:cubicBezTo>
                  <a:pt x="414" y="251"/>
                  <a:pt x="428" y="260"/>
                  <a:pt x="453" y="289"/>
                </a:cubicBezTo>
                <a:cubicBezTo>
                  <a:pt x="454" y="290"/>
                  <a:pt x="454" y="291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ubicBezTo>
                  <a:pt x="453" y="449"/>
                  <a:pt x="451" y="447"/>
                  <a:pt x="448" y="443"/>
                </a:cubicBezTo>
                <a:cubicBezTo>
                  <a:pt x="432" y="424"/>
                  <a:pt x="413" y="371"/>
                  <a:pt x="412" y="365"/>
                </a:cubicBezTo>
                <a:cubicBezTo>
                  <a:pt x="411" y="358"/>
                  <a:pt x="410" y="299"/>
                  <a:pt x="403" y="292"/>
                </a:cubicBezTo>
                <a:cubicBezTo>
                  <a:pt x="396" y="286"/>
                  <a:pt x="394" y="306"/>
                  <a:pt x="388" y="316"/>
                </a:cubicBezTo>
                <a:close/>
                <a:moveTo>
                  <a:pt x="341" y="182"/>
                </a:moveTo>
                <a:cubicBezTo>
                  <a:pt x="344" y="185"/>
                  <a:pt x="346" y="187"/>
                  <a:pt x="348" y="188"/>
                </a:cubicBezTo>
                <a:cubicBezTo>
                  <a:pt x="355" y="193"/>
                  <a:pt x="363" y="206"/>
                  <a:pt x="352" y="206"/>
                </a:cubicBezTo>
                <a:cubicBezTo>
                  <a:pt x="349" y="206"/>
                  <a:pt x="346" y="205"/>
                  <a:pt x="341" y="203"/>
                </a:cubicBezTo>
                <a:cubicBezTo>
                  <a:pt x="341" y="230"/>
                  <a:pt x="341" y="230"/>
                  <a:pt x="341" y="230"/>
                </a:cubicBezTo>
                <a:cubicBezTo>
                  <a:pt x="358" y="238"/>
                  <a:pt x="370" y="244"/>
                  <a:pt x="367" y="243"/>
                </a:cubicBezTo>
                <a:cubicBezTo>
                  <a:pt x="358" y="240"/>
                  <a:pt x="349" y="238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49" y="269"/>
                  <a:pt x="357" y="264"/>
                  <a:pt x="357" y="264"/>
                </a:cubicBezTo>
                <a:cubicBezTo>
                  <a:pt x="357" y="264"/>
                  <a:pt x="350" y="277"/>
                  <a:pt x="344" y="288"/>
                </a:cubicBezTo>
                <a:cubicBezTo>
                  <a:pt x="343" y="290"/>
                  <a:pt x="342" y="29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57" y="357"/>
                  <a:pt x="382" y="327"/>
                  <a:pt x="388" y="317"/>
                </a:cubicBezTo>
                <a:cubicBezTo>
                  <a:pt x="388" y="317"/>
                  <a:pt x="388" y="317"/>
                  <a:pt x="388" y="316"/>
                </a:cubicBezTo>
                <a:cubicBezTo>
                  <a:pt x="388" y="134"/>
                  <a:pt x="388" y="134"/>
                  <a:pt x="388" y="134"/>
                </a:cubicBezTo>
                <a:cubicBezTo>
                  <a:pt x="388" y="134"/>
                  <a:pt x="388" y="134"/>
                  <a:pt x="388" y="133"/>
                </a:cubicBezTo>
                <a:cubicBezTo>
                  <a:pt x="376" y="104"/>
                  <a:pt x="371" y="98"/>
                  <a:pt x="371" y="98"/>
                </a:cubicBezTo>
                <a:cubicBezTo>
                  <a:pt x="376" y="98"/>
                  <a:pt x="383" y="106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69" y="15"/>
                  <a:pt x="347" y="0"/>
                  <a:pt x="347" y="0"/>
                </a:cubicBezTo>
                <a:cubicBezTo>
                  <a:pt x="347" y="0"/>
                  <a:pt x="360" y="22"/>
                  <a:pt x="353" y="28"/>
                </a:cubicBezTo>
                <a:cubicBezTo>
                  <a:pt x="348" y="32"/>
                  <a:pt x="344" y="31"/>
                  <a:pt x="341" y="28"/>
                </a:cubicBezTo>
                <a:cubicBezTo>
                  <a:pt x="341" y="182"/>
                  <a:pt x="341" y="182"/>
                  <a:pt x="341" y="182"/>
                </a:cubicBezTo>
                <a:close/>
                <a:moveTo>
                  <a:pt x="341" y="459"/>
                </a:moveTo>
                <a:cubicBezTo>
                  <a:pt x="351" y="479"/>
                  <a:pt x="351" y="479"/>
                  <a:pt x="351" y="479"/>
                </a:cubicBezTo>
                <a:cubicBezTo>
                  <a:pt x="351" y="479"/>
                  <a:pt x="364" y="478"/>
                  <a:pt x="359" y="466"/>
                </a:cubicBezTo>
                <a:cubicBezTo>
                  <a:pt x="355" y="459"/>
                  <a:pt x="350" y="448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lose/>
                <a:moveTo>
                  <a:pt x="341" y="411"/>
                </a:moveTo>
                <a:cubicBezTo>
                  <a:pt x="341" y="404"/>
                  <a:pt x="341" y="404"/>
                  <a:pt x="341" y="404"/>
                </a:cubicBezTo>
                <a:cubicBezTo>
                  <a:pt x="345" y="405"/>
                  <a:pt x="349" y="406"/>
                  <a:pt x="353" y="407"/>
                </a:cubicBezTo>
                <a:cubicBezTo>
                  <a:pt x="375" y="413"/>
                  <a:pt x="375" y="431"/>
                  <a:pt x="377" y="435"/>
                </a:cubicBezTo>
                <a:cubicBezTo>
                  <a:pt x="378" y="438"/>
                  <a:pt x="383" y="443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ubicBezTo>
                  <a:pt x="384" y="450"/>
                  <a:pt x="381" y="447"/>
                  <a:pt x="381" y="447"/>
                </a:cubicBezTo>
                <a:cubicBezTo>
                  <a:pt x="381" y="447"/>
                  <a:pt x="380" y="452"/>
                  <a:pt x="378" y="460"/>
                </a:cubicBezTo>
                <a:cubicBezTo>
                  <a:pt x="376" y="468"/>
                  <a:pt x="364" y="477"/>
                  <a:pt x="364" y="477"/>
                </a:cubicBezTo>
                <a:cubicBezTo>
                  <a:pt x="364" y="477"/>
                  <a:pt x="376" y="452"/>
                  <a:pt x="376" y="445"/>
                </a:cubicBezTo>
                <a:cubicBezTo>
                  <a:pt x="376" y="439"/>
                  <a:pt x="375" y="438"/>
                  <a:pt x="370" y="439"/>
                </a:cubicBezTo>
                <a:cubicBezTo>
                  <a:pt x="366" y="439"/>
                  <a:pt x="369" y="431"/>
                  <a:pt x="369" y="431"/>
                </a:cubicBezTo>
                <a:cubicBezTo>
                  <a:pt x="370" y="421"/>
                  <a:pt x="360" y="415"/>
                  <a:pt x="347" y="412"/>
                </a:cubicBezTo>
                <a:cubicBezTo>
                  <a:pt x="345" y="412"/>
                  <a:pt x="343" y="411"/>
                  <a:pt x="341" y="411"/>
                </a:cubicBezTo>
                <a:close/>
                <a:moveTo>
                  <a:pt x="296" y="12"/>
                </a:moveTo>
                <a:cubicBezTo>
                  <a:pt x="296" y="12"/>
                  <a:pt x="301" y="26"/>
                  <a:pt x="295" y="34"/>
                </a:cubicBezTo>
                <a:cubicBezTo>
                  <a:pt x="289" y="42"/>
                  <a:pt x="274" y="89"/>
                  <a:pt x="297" y="127"/>
                </a:cubicBezTo>
                <a:cubicBezTo>
                  <a:pt x="315" y="158"/>
                  <a:pt x="331" y="174"/>
                  <a:pt x="341" y="182"/>
                </a:cubicBezTo>
                <a:cubicBezTo>
                  <a:pt x="341" y="28"/>
                  <a:pt x="341" y="28"/>
                  <a:pt x="341" y="28"/>
                </a:cubicBezTo>
                <a:cubicBezTo>
                  <a:pt x="340" y="26"/>
                  <a:pt x="339" y="24"/>
                  <a:pt x="338" y="22"/>
                </a:cubicBezTo>
                <a:cubicBezTo>
                  <a:pt x="335" y="16"/>
                  <a:pt x="329" y="6"/>
                  <a:pt x="329" y="6"/>
                </a:cubicBezTo>
                <a:cubicBezTo>
                  <a:pt x="329" y="6"/>
                  <a:pt x="338" y="28"/>
                  <a:pt x="334" y="32"/>
                </a:cubicBezTo>
                <a:cubicBezTo>
                  <a:pt x="330" y="37"/>
                  <a:pt x="324" y="43"/>
                  <a:pt x="319" y="36"/>
                </a:cubicBezTo>
                <a:cubicBezTo>
                  <a:pt x="313" y="28"/>
                  <a:pt x="311" y="20"/>
                  <a:pt x="306" y="16"/>
                </a:cubicBezTo>
                <a:cubicBezTo>
                  <a:pt x="302" y="13"/>
                  <a:pt x="296" y="12"/>
                  <a:pt x="296" y="12"/>
                </a:cubicBezTo>
                <a:close/>
                <a:moveTo>
                  <a:pt x="341" y="203"/>
                </a:moveTo>
                <a:cubicBezTo>
                  <a:pt x="341" y="230"/>
                  <a:pt x="341" y="230"/>
                  <a:pt x="341" y="230"/>
                </a:cubicBezTo>
                <a:cubicBezTo>
                  <a:pt x="308" y="215"/>
                  <a:pt x="259" y="193"/>
                  <a:pt x="273" y="202"/>
                </a:cubicBezTo>
                <a:cubicBezTo>
                  <a:pt x="294" y="216"/>
                  <a:pt x="313" y="227"/>
                  <a:pt x="337" y="234"/>
                </a:cubicBezTo>
                <a:cubicBezTo>
                  <a:pt x="338" y="234"/>
                  <a:pt x="340" y="235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37" y="284"/>
                  <a:pt x="332" y="292"/>
                  <a:pt x="330" y="301"/>
                </a:cubicBezTo>
                <a:cubicBezTo>
                  <a:pt x="324" y="326"/>
                  <a:pt x="325" y="351"/>
                  <a:pt x="325" y="351"/>
                </a:cubicBezTo>
                <a:cubicBezTo>
                  <a:pt x="325" y="351"/>
                  <a:pt x="335" y="31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41" y="359"/>
                  <a:pt x="340" y="359"/>
                  <a:pt x="339" y="359"/>
                </a:cubicBezTo>
                <a:cubicBezTo>
                  <a:pt x="324" y="359"/>
                  <a:pt x="326" y="377"/>
                  <a:pt x="326" y="377"/>
                </a:cubicBezTo>
                <a:cubicBezTo>
                  <a:pt x="326" y="377"/>
                  <a:pt x="313" y="365"/>
                  <a:pt x="308" y="338"/>
                </a:cubicBezTo>
                <a:cubicBezTo>
                  <a:pt x="305" y="313"/>
                  <a:pt x="323" y="278"/>
                  <a:pt x="328" y="269"/>
                </a:cubicBezTo>
                <a:cubicBezTo>
                  <a:pt x="321" y="270"/>
                  <a:pt x="310" y="272"/>
                  <a:pt x="300" y="275"/>
                </a:cubicBezTo>
                <a:cubicBezTo>
                  <a:pt x="289" y="279"/>
                  <a:pt x="281" y="283"/>
                  <a:pt x="276" y="288"/>
                </a:cubicBezTo>
                <a:cubicBezTo>
                  <a:pt x="270" y="294"/>
                  <a:pt x="266" y="302"/>
                  <a:pt x="264" y="313"/>
                </a:cubicBezTo>
                <a:cubicBezTo>
                  <a:pt x="264" y="313"/>
                  <a:pt x="270" y="310"/>
                  <a:pt x="275" y="311"/>
                </a:cubicBezTo>
                <a:cubicBezTo>
                  <a:pt x="280" y="312"/>
                  <a:pt x="275" y="322"/>
                  <a:pt x="272" y="323"/>
                </a:cubicBezTo>
                <a:cubicBezTo>
                  <a:pt x="269" y="324"/>
                  <a:pt x="261" y="318"/>
                  <a:pt x="261" y="318"/>
                </a:cubicBezTo>
                <a:cubicBezTo>
                  <a:pt x="256" y="334"/>
                  <a:pt x="259" y="406"/>
                  <a:pt x="296" y="405"/>
                </a:cubicBezTo>
                <a:cubicBezTo>
                  <a:pt x="313" y="405"/>
                  <a:pt x="326" y="402"/>
                  <a:pt x="341" y="404"/>
                </a:cubicBezTo>
                <a:cubicBezTo>
                  <a:pt x="341" y="411"/>
                  <a:pt x="341" y="411"/>
                  <a:pt x="341" y="411"/>
                </a:cubicBezTo>
                <a:cubicBezTo>
                  <a:pt x="324" y="409"/>
                  <a:pt x="305" y="411"/>
                  <a:pt x="303" y="413"/>
                </a:cubicBezTo>
                <a:cubicBezTo>
                  <a:pt x="303" y="413"/>
                  <a:pt x="307" y="414"/>
                  <a:pt x="325" y="424"/>
                </a:cubicBezTo>
                <a:cubicBezTo>
                  <a:pt x="331" y="427"/>
                  <a:pt x="336" y="432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ubicBezTo>
                  <a:pt x="335" y="445"/>
                  <a:pt x="335" y="445"/>
                  <a:pt x="335" y="445"/>
                </a:cubicBezTo>
                <a:cubicBezTo>
                  <a:pt x="315" y="432"/>
                  <a:pt x="315" y="432"/>
                  <a:pt x="315" y="432"/>
                </a:cubicBezTo>
                <a:cubicBezTo>
                  <a:pt x="315" y="432"/>
                  <a:pt x="294" y="421"/>
                  <a:pt x="275" y="406"/>
                </a:cubicBezTo>
                <a:cubicBezTo>
                  <a:pt x="257" y="391"/>
                  <a:pt x="250" y="352"/>
                  <a:pt x="251" y="339"/>
                </a:cubicBezTo>
                <a:cubicBezTo>
                  <a:pt x="252" y="327"/>
                  <a:pt x="257" y="294"/>
                  <a:pt x="256" y="274"/>
                </a:cubicBezTo>
                <a:cubicBezTo>
                  <a:pt x="255" y="257"/>
                  <a:pt x="252" y="249"/>
                  <a:pt x="247" y="245"/>
                </a:cubicBezTo>
                <a:cubicBezTo>
                  <a:pt x="232" y="237"/>
                  <a:pt x="211" y="245"/>
                  <a:pt x="214" y="265"/>
                </a:cubicBezTo>
                <a:cubicBezTo>
                  <a:pt x="216" y="273"/>
                  <a:pt x="220" y="281"/>
                  <a:pt x="221" y="283"/>
                </a:cubicBezTo>
                <a:cubicBezTo>
                  <a:pt x="225" y="283"/>
                  <a:pt x="228" y="283"/>
                  <a:pt x="229" y="281"/>
                </a:cubicBezTo>
                <a:cubicBezTo>
                  <a:pt x="232" y="277"/>
                  <a:pt x="232" y="270"/>
                  <a:pt x="232" y="270"/>
                </a:cubicBezTo>
                <a:cubicBezTo>
                  <a:pt x="232" y="270"/>
                  <a:pt x="239" y="286"/>
                  <a:pt x="234" y="304"/>
                </a:cubicBezTo>
                <a:cubicBezTo>
                  <a:pt x="229" y="319"/>
                  <a:pt x="211" y="334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209" y="317"/>
                  <a:pt x="211" y="316"/>
                  <a:pt x="212" y="314"/>
                </a:cubicBezTo>
                <a:cubicBezTo>
                  <a:pt x="219" y="304"/>
                  <a:pt x="226" y="291"/>
                  <a:pt x="226" y="291"/>
                </a:cubicBezTo>
                <a:cubicBezTo>
                  <a:pt x="226" y="291"/>
                  <a:pt x="214" y="305"/>
                  <a:pt x="209" y="310"/>
                </a:cubicBezTo>
                <a:cubicBezTo>
                  <a:pt x="208" y="311"/>
                  <a:pt x="208" y="312"/>
                  <a:pt x="207" y="312"/>
                </a:cubicBezTo>
                <a:cubicBezTo>
                  <a:pt x="207" y="283"/>
                  <a:pt x="207" y="283"/>
                  <a:pt x="207" y="283"/>
                </a:cubicBezTo>
                <a:cubicBezTo>
                  <a:pt x="209" y="283"/>
                  <a:pt x="211" y="283"/>
                  <a:pt x="214" y="283"/>
                </a:cubicBezTo>
                <a:cubicBezTo>
                  <a:pt x="213" y="279"/>
                  <a:pt x="211" y="274"/>
                  <a:pt x="210" y="270"/>
                </a:cubicBezTo>
                <a:cubicBezTo>
                  <a:pt x="207" y="261"/>
                  <a:pt x="207" y="252"/>
                  <a:pt x="212" y="245"/>
                </a:cubicBezTo>
                <a:cubicBezTo>
                  <a:pt x="217" y="240"/>
                  <a:pt x="222" y="237"/>
                  <a:pt x="227" y="236"/>
                </a:cubicBezTo>
                <a:cubicBezTo>
                  <a:pt x="243" y="232"/>
                  <a:pt x="254" y="241"/>
                  <a:pt x="259" y="252"/>
                </a:cubicBezTo>
                <a:cubicBezTo>
                  <a:pt x="264" y="265"/>
                  <a:pt x="262" y="279"/>
                  <a:pt x="264" y="293"/>
                </a:cubicBezTo>
                <a:cubicBezTo>
                  <a:pt x="264" y="293"/>
                  <a:pt x="266" y="291"/>
                  <a:pt x="269" y="288"/>
                </a:cubicBezTo>
                <a:cubicBezTo>
                  <a:pt x="278" y="279"/>
                  <a:pt x="284" y="275"/>
                  <a:pt x="297" y="271"/>
                </a:cubicBezTo>
                <a:cubicBezTo>
                  <a:pt x="321" y="263"/>
                  <a:pt x="321" y="263"/>
                  <a:pt x="321" y="263"/>
                </a:cubicBezTo>
                <a:cubicBezTo>
                  <a:pt x="307" y="258"/>
                  <a:pt x="280" y="246"/>
                  <a:pt x="267" y="227"/>
                </a:cubicBezTo>
                <a:cubicBezTo>
                  <a:pt x="249" y="201"/>
                  <a:pt x="252" y="173"/>
                  <a:pt x="252" y="173"/>
                </a:cubicBezTo>
                <a:cubicBezTo>
                  <a:pt x="252" y="173"/>
                  <a:pt x="258" y="184"/>
                  <a:pt x="264" y="188"/>
                </a:cubicBezTo>
                <a:cubicBezTo>
                  <a:pt x="270" y="194"/>
                  <a:pt x="295" y="179"/>
                  <a:pt x="302" y="179"/>
                </a:cubicBezTo>
                <a:cubicBezTo>
                  <a:pt x="308" y="179"/>
                  <a:pt x="327" y="195"/>
                  <a:pt x="341" y="203"/>
                </a:cubicBezTo>
                <a:close/>
                <a:moveTo>
                  <a:pt x="207" y="391"/>
                </a:moveTo>
                <a:cubicBezTo>
                  <a:pt x="211" y="392"/>
                  <a:pt x="215" y="393"/>
                  <a:pt x="217" y="392"/>
                </a:cubicBezTo>
                <a:cubicBezTo>
                  <a:pt x="226" y="389"/>
                  <a:pt x="229" y="400"/>
                  <a:pt x="229" y="400"/>
                </a:cubicBezTo>
                <a:cubicBezTo>
                  <a:pt x="229" y="400"/>
                  <a:pt x="234" y="390"/>
                  <a:pt x="231" y="374"/>
                </a:cubicBezTo>
                <a:cubicBezTo>
                  <a:pt x="229" y="359"/>
                  <a:pt x="211" y="341"/>
                  <a:pt x="207" y="338"/>
                </a:cubicBezTo>
                <a:cubicBezTo>
                  <a:pt x="207" y="350"/>
                  <a:pt x="207" y="350"/>
                  <a:pt x="207" y="350"/>
                </a:cubicBezTo>
                <a:cubicBezTo>
                  <a:pt x="209" y="352"/>
                  <a:pt x="211" y="354"/>
                  <a:pt x="212" y="357"/>
                </a:cubicBezTo>
                <a:cubicBezTo>
                  <a:pt x="220" y="370"/>
                  <a:pt x="224" y="385"/>
                  <a:pt x="224" y="385"/>
                </a:cubicBezTo>
                <a:cubicBezTo>
                  <a:pt x="224" y="385"/>
                  <a:pt x="214" y="368"/>
                  <a:pt x="207" y="358"/>
                </a:cubicBezTo>
                <a:lnTo>
                  <a:pt x="207" y="391"/>
                </a:lnTo>
                <a:close/>
                <a:moveTo>
                  <a:pt x="207" y="283"/>
                </a:moveTo>
                <a:cubicBezTo>
                  <a:pt x="206" y="283"/>
                  <a:pt x="206" y="283"/>
                  <a:pt x="205" y="283"/>
                </a:cubicBezTo>
                <a:cubicBezTo>
                  <a:pt x="201" y="284"/>
                  <a:pt x="188" y="305"/>
                  <a:pt x="182" y="307"/>
                </a:cubicBezTo>
                <a:cubicBezTo>
                  <a:pt x="176" y="310"/>
                  <a:pt x="178" y="300"/>
                  <a:pt x="181" y="296"/>
                </a:cubicBezTo>
                <a:cubicBezTo>
                  <a:pt x="184" y="292"/>
                  <a:pt x="193" y="279"/>
                  <a:pt x="199" y="253"/>
                </a:cubicBezTo>
                <a:cubicBezTo>
                  <a:pt x="204" y="227"/>
                  <a:pt x="188" y="203"/>
                  <a:pt x="183" y="199"/>
                </a:cubicBezTo>
                <a:cubicBezTo>
                  <a:pt x="178" y="196"/>
                  <a:pt x="178" y="187"/>
                  <a:pt x="178" y="187"/>
                </a:cubicBezTo>
                <a:cubicBezTo>
                  <a:pt x="178" y="187"/>
                  <a:pt x="175" y="188"/>
                  <a:pt x="173" y="192"/>
                </a:cubicBezTo>
                <a:cubicBezTo>
                  <a:pt x="171" y="195"/>
                  <a:pt x="171" y="200"/>
                  <a:pt x="169" y="205"/>
                </a:cubicBezTo>
                <a:cubicBezTo>
                  <a:pt x="168" y="210"/>
                  <a:pt x="164" y="208"/>
                  <a:pt x="160" y="206"/>
                </a:cubicBezTo>
                <a:cubicBezTo>
                  <a:pt x="157" y="203"/>
                  <a:pt x="158" y="190"/>
                  <a:pt x="158" y="190"/>
                </a:cubicBezTo>
                <a:cubicBezTo>
                  <a:pt x="158" y="190"/>
                  <a:pt x="157" y="197"/>
                  <a:pt x="156" y="200"/>
                </a:cubicBezTo>
                <a:cubicBezTo>
                  <a:pt x="156" y="203"/>
                  <a:pt x="155" y="205"/>
                  <a:pt x="154" y="206"/>
                </a:cubicBezTo>
                <a:cubicBezTo>
                  <a:pt x="154" y="302"/>
                  <a:pt x="154" y="302"/>
                  <a:pt x="154" y="302"/>
                </a:cubicBezTo>
                <a:cubicBezTo>
                  <a:pt x="158" y="315"/>
                  <a:pt x="164" y="326"/>
                  <a:pt x="164" y="326"/>
                </a:cubicBezTo>
                <a:cubicBezTo>
                  <a:pt x="164" y="326"/>
                  <a:pt x="159" y="326"/>
                  <a:pt x="155" y="319"/>
                </a:cubicBezTo>
                <a:cubicBezTo>
                  <a:pt x="154" y="318"/>
                  <a:pt x="154" y="317"/>
                  <a:pt x="154" y="316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54" y="344"/>
                  <a:pt x="155" y="344"/>
                  <a:pt x="155" y="344"/>
                </a:cubicBezTo>
                <a:cubicBezTo>
                  <a:pt x="155" y="344"/>
                  <a:pt x="155" y="345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7" y="466"/>
                  <a:pt x="164" y="474"/>
                  <a:pt x="164" y="474"/>
                </a:cubicBezTo>
                <a:cubicBezTo>
                  <a:pt x="164" y="474"/>
                  <a:pt x="165" y="474"/>
                  <a:pt x="171" y="460"/>
                </a:cubicBezTo>
                <a:cubicBezTo>
                  <a:pt x="177" y="445"/>
                  <a:pt x="178" y="412"/>
                  <a:pt x="177" y="408"/>
                </a:cubicBezTo>
                <a:cubicBezTo>
                  <a:pt x="177" y="404"/>
                  <a:pt x="166" y="370"/>
                  <a:pt x="169" y="365"/>
                </a:cubicBezTo>
                <a:cubicBezTo>
                  <a:pt x="172" y="361"/>
                  <a:pt x="177" y="372"/>
                  <a:pt x="182" y="377"/>
                </a:cubicBezTo>
                <a:cubicBezTo>
                  <a:pt x="186" y="380"/>
                  <a:pt x="197" y="387"/>
                  <a:pt x="207" y="391"/>
                </a:cubicBezTo>
                <a:cubicBezTo>
                  <a:pt x="207" y="358"/>
                  <a:pt x="207" y="358"/>
                  <a:pt x="207" y="358"/>
                </a:cubicBezTo>
                <a:cubicBezTo>
                  <a:pt x="205" y="356"/>
                  <a:pt x="203" y="353"/>
                  <a:pt x="202" y="352"/>
                </a:cubicBezTo>
                <a:cubicBezTo>
                  <a:pt x="196" y="347"/>
                  <a:pt x="190" y="341"/>
                  <a:pt x="190" y="341"/>
                </a:cubicBezTo>
                <a:cubicBezTo>
                  <a:pt x="190" y="341"/>
                  <a:pt x="199" y="343"/>
                  <a:pt x="207" y="350"/>
                </a:cubicBezTo>
                <a:cubicBezTo>
                  <a:pt x="207" y="338"/>
                  <a:pt x="207" y="338"/>
                  <a:pt x="207" y="338"/>
                </a:cubicBezTo>
                <a:cubicBezTo>
                  <a:pt x="206" y="337"/>
                  <a:pt x="206" y="337"/>
                  <a:pt x="206" y="337"/>
                </a:cubicBezTo>
                <a:cubicBezTo>
                  <a:pt x="206" y="337"/>
                  <a:pt x="206" y="337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197" y="326"/>
                  <a:pt x="180" y="330"/>
                  <a:pt x="180" y="330"/>
                </a:cubicBezTo>
                <a:cubicBezTo>
                  <a:pt x="182" y="328"/>
                  <a:pt x="182" y="328"/>
                  <a:pt x="182" y="328"/>
                </a:cubicBezTo>
                <a:cubicBezTo>
                  <a:pt x="182" y="328"/>
                  <a:pt x="199" y="318"/>
                  <a:pt x="207" y="312"/>
                </a:cubicBezTo>
                <a:lnTo>
                  <a:pt x="207" y="283"/>
                </a:lnTo>
                <a:close/>
                <a:moveTo>
                  <a:pt x="154" y="206"/>
                </a:moveTo>
                <a:cubicBezTo>
                  <a:pt x="152" y="207"/>
                  <a:pt x="151" y="208"/>
                  <a:pt x="149" y="206"/>
                </a:cubicBezTo>
                <a:cubicBezTo>
                  <a:pt x="144" y="204"/>
                  <a:pt x="147" y="189"/>
                  <a:pt x="147" y="189"/>
                </a:cubicBezTo>
                <a:cubicBezTo>
                  <a:pt x="147" y="189"/>
                  <a:pt x="144" y="192"/>
                  <a:pt x="141" y="197"/>
                </a:cubicBezTo>
                <a:cubicBezTo>
                  <a:pt x="141" y="314"/>
                  <a:pt x="141" y="314"/>
                  <a:pt x="141" y="314"/>
                </a:cubicBezTo>
                <a:cubicBezTo>
                  <a:pt x="141" y="314"/>
                  <a:pt x="141" y="314"/>
                  <a:pt x="142" y="315"/>
                </a:cubicBezTo>
                <a:cubicBezTo>
                  <a:pt x="147" y="319"/>
                  <a:pt x="145" y="333"/>
                  <a:pt x="145" y="333"/>
                </a:cubicBezTo>
                <a:cubicBezTo>
                  <a:pt x="145" y="333"/>
                  <a:pt x="143" y="332"/>
                  <a:pt x="141" y="331"/>
                </a:cubicBezTo>
                <a:cubicBezTo>
                  <a:pt x="141" y="359"/>
                  <a:pt x="141" y="359"/>
                  <a:pt x="141" y="359"/>
                </a:cubicBezTo>
                <a:cubicBezTo>
                  <a:pt x="146" y="353"/>
                  <a:pt x="151" y="348"/>
                  <a:pt x="154" y="346"/>
                </a:cubicBezTo>
                <a:cubicBezTo>
                  <a:pt x="154" y="316"/>
                  <a:pt x="154" y="316"/>
                  <a:pt x="154" y="316"/>
                </a:cubicBezTo>
                <a:cubicBezTo>
                  <a:pt x="151" y="308"/>
                  <a:pt x="148" y="293"/>
                  <a:pt x="144" y="282"/>
                </a:cubicBezTo>
                <a:cubicBezTo>
                  <a:pt x="141" y="270"/>
                  <a:pt x="152" y="250"/>
                  <a:pt x="152" y="250"/>
                </a:cubicBezTo>
                <a:cubicBezTo>
                  <a:pt x="152" y="250"/>
                  <a:pt x="149" y="253"/>
                  <a:pt x="148" y="273"/>
                </a:cubicBezTo>
                <a:cubicBezTo>
                  <a:pt x="147" y="281"/>
                  <a:pt x="150" y="292"/>
                  <a:pt x="154" y="302"/>
                </a:cubicBezTo>
                <a:cubicBezTo>
                  <a:pt x="154" y="206"/>
                  <a:pt x="154" y="206"/>
                  <a:pt x="154" y="206"/>
                </a:cubicBezTo>
                <a:close/>
                <a:moveTo>
                  <a:pt x="141" y="452"/>
                </a:moveTo>
                <a:cubicBezTo>
                  <a:pt x="141" y="370"/>
                  <a:pt x="141" y="370"/>
                  <a:pt x="141" y="370"/>
                </a:cubicBezTo>
                <a:cubicBezTo>
                  <a:pt x="147" y="357"/>
                  <a:pt x="151" y="350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3" y="458"/>
                  <a:pt x="152" y="456"/>
                  <a:pt x="152" y="456"/>
                </a:cubicBezTo>
                <a:cubicBezTo>
                  <a:pt x="150" y="450"/>
                  <a:pt x="152" y="439"/>
                  <a:pt x="146" y="442"/>
                </a:cubicBezTo>
                <a:cubicBezTo>
                  <a:pt x="144" y="443"/>
                  <a:pt x="142" y="448"/>
                  <a:pt x="141" y="452"/>
                </a:cubicBezTo>
                <a:close/>
                <a:moveTo>
                  <a:pt x="141" y="197"/>
                </a:moveTo>
                <a:cubicBezTo>
                  <a:pt x="136" y="203"/>
                  <a:pt x="130" y="212"/>
                  <a:pt x="125" y="219"/>
                </a:cubicBezTo>
                <a:cubicBezTo>
                  <a:pt x="116" y="231"/>
                  <a:pt x="116" y="248"/>
                  <a:pt x="116" y="266"/>
                </a:cubicBezTo>
                <a:cubicBezTo>
                  <a:pt x="116" y="284"/>
                  <a:pt x="135" y="309"/>
                  <a:pt x="141" y="314"/>
                </a:cubicBezTo>
                <a:cubicBezTo>
                  <a:pt x="141" y="197"/>
                  <a:pt x="141" y="197"/>
                  <a:pt x="141" y="197"/>
                </a:cubicBezTo>
                <a:close/>
                <a:moveTo>
                  <a:pt x="141" y="331"/>
                </a:moveTo>
                <a:cubicBezTo>
                  <a:pt x="141" y="359"/>
                  <a:pt x="141" y="359"/>
                  <a:pt x="141" y="359"/>
                </a:cubicBezTo>
                <a:cubicBezTo>
                  <a:pt x="136" y="365"/>
                  <a:pt x="132" y="373"/>
                  <a:pt x="130" y="380"/>
                </a:cubicBezTo>
                <a:cubicBezTo>
                  <a:pt x="126" y="397"/>
                  <a:pt x="127" y="417"/>
                  <a:pt x="127" y="417"/>
                </a:cubicBezTo>
                <a:cubicBezTo>
                  <a:pt x="127" y="417"/>
                  <a:pt x="131" y="393"/>
                  <a:pt x="140" y="373"/>
                </a:cubicBezTo>
                <a:cubicBezTo>
                  <a:pt x="140" y="372"/>
                  <a:pt x="141" y="371"/>
                  <a:pt x="141" y="370"/>
                </a:cubicBezTo>
                <a:cubicBezTo>
                  <a:pt x="141" y="452"/>
                  <a:pt x="141" y="452"/>
                  <a:pt x="141" y="452"/>
                </a:cubicBezTo>
                <a:cubicBezTo>
                  <a:pt x="139" y="461"/>
                  <a:pt x="138" y="472"/>
                  <a:pt x="138" y="472"/>
                </a:cubicBezTo>
                <a:cubicBezTo>
                  <a:pt x="138" y="472"/>
                  <a:pt x="104" y="468"/>
                  <a:pt x="99" y="440"/>
                </a:cubicBezTo>
                <a:cubicBezTo>
                  <a:pt x="94" y="411"/>
                  <a:pt x="96" y="395"/>
                  <a:pt x="107" y="381"/>
                </a:cubicBezTo>
                <a:cubicBezTo>
                  <a:pt x="117" y="367"/>
                  <a:pt x="140" y="347"/>
                  <a:pt x="140" y="347"/>
                </a:cubicBezTo>
                <a:cubicBezTo>
                  <a:pt x="140" y="347"/>
                  <a:pt x="135" y="334"/>
                  <a:pt x="127" y="343"/>
                </a:cubicBezTo>
                <a:cubicBezTo>
                  <a:pt x="118" y="351"/>
                  <a:pt x="104" y="378"/>
                  <a:pt x="91" y="385"/>
                </a:cubicBezTo>
                <a:cubicBezTo>
                  <a:pt x="89" y="386"/>
                  <a:pt x="86" y="387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97" y="344"/>
                  <a:pt x="114" y="341"/>
                  <a:pt x="114" y="341"/>
                </a:cubicBezTo>
                <a:cubicBezTo>
                  <a:pt x="123" y="336"/>
                  <a:pt x="123" y="336"/>
                  <a:pt x="123" y="336"/>
                </a:cubicBezTo>
                <a:cubicBezTo>
                  <a:pt x="123" y="336"/>
                  <a:pt x="104" y="340"/>
                  <a:pt x="84" y="340"/>
                </a:cubicBezTo>
                <a:cubicBezTo>
                  <a:pt x="84" y="288"/>
                  <a:pt x="84" y="288"/>
                  <a:pt x="84" y="288"/>
                </a:cubicBezTo>
                <a:cubicBezTo>
                  <a:pt x="85" y="288"/>
                  <a:pt x="86" y="288"/>
                  <a:pt x="86" y="288"/>
                </a:cubicBezTo>
                <a:cubicBezTo>
                  <a:pt x="100" y="291"/>
                  <a:pt x="113" y="294"/>
                  <a:pt x="119" y="305"/>
                </a:cubicBezTo>
                <a:cubicBezTo>
                  <a:pt x="126" y="315"/>
                  <a:pt x="128" y="326"/>
                  <a:pt x="131" y="328"/>
                </a:cubicBezTo>
                <a:cubicBezTo>
                  <a:pt x="133" y="329"/>
                  <a:pt x="138" y="331"/>
                  <a:pt x="141" y="331"/>
                </a:cubicBezTo>
                <a:close/>
                <a:moveTo>
                  <a:pt x="84" y="288"/>
                </a:moveTo>
                <a:cubicBezTo>
                  <a:pt x="71" y="286"/>
                  <a:pt x="53" y="291"/>
                  <a:pt x="52" y="291"/>
                </a:cubicBezTo>
                <a:cubicBezTo>
                  <a:pt x="50" y="291"/>
                  <a:pt x="42" y="283"/>
                  <a:pt x="42" y="283"/>
                </a:cubicBezTo>
                <a:cubicBezTo>
                  <a:pt x="42" y="283"/>
                  <a:pt x="43" y="286"/>
                  <a:pt x="46" y="290"/>
                </a:cubicBezTo>
                <a:cubicBezTo>
                  <a:pt x="48" y="294"/>
                  <a:pt x="54" y="300"/>
                  <a:pt x="59" y="302"/>
                </a:cubicBezTo>
                <a:cubicBezTo>
                  <a:pt x="63" y="304"/>
                  <a:pt x="81" y="314"/>
                  <a:pt x="81" y="314"/>
                </a:cubicBezTo>
                <a:cubicBezTo>
                  <a:pt x="81" y="314"/>
                  <a:pt x="74" y="313"/>
                  <a:pt x="73" y="313"/>
                </a:cubicBezTo>
                <a:cubicBezTo>
                  <a:pt x="73" y="313"/>
                  <a:pt x="56" y="314"/>
                  <a:pt x="48" y="316"/>
                </a:cubicBezTo>
                <a:cubicBezTo>
                  <a:pt x="40" y="318"/>
                  <a:pt x="35" y="324"/>
                  <a:pt x="33" y="329"/>
                </a:cubicBezTo>
                <a:cubicBezTo>
                  <a:pt x="31" y="334"/>
                  <a:pt x="25" y="335"/>
                  <a:pt x="20" y="335"/>
                </a:cubicBezTo>
                <a:cubicBezTo>
                  <a:pt x="10" y="336"/>
                  <a:pt x="4" y="327"/>
                  <a:pt x="8" y="318"/>
                </a:cubicBezTo>
                <a:cubicBezTo>
                  <a:pt x="9" y="314"/>
                  <a:pt x="11" y="311"/>
                  <a:pt x="11" y="311"/>
                </a:cubicBezTo>
                <a:cubicBezTo>
                  <a:pt x="11" y="311"/>
                  <a:pt x="15" y="313"/>
                  <a:pt x="18" y="312"/>
                </a:cubicBezTo>
                <a:cubicBezTo>
                  <a:pt x="21" y="312"/>
                  <a:pt x="22" y="311"/>
                  <a:pt x="21" y="305"/>
                </a:cubicBezTo>
                <a:cubicBezTo>
                  <a:pt x="19" y="299"/>
                  <a:pt x="12" y="302"/>
                  <a:pt x="10" y="304"/>
                </a:cubicBezTo>
                <a:cubicBezTo>
                  <a:pt x="8" y="307"/>
                  <a:pt x="9" y="310"/>
                  <a:pt x="9" y="310"/>
                </a:cubicBezTo>
                <a:cubicBezTo>
                  <a:pt x="0" y="319"/>
                  <a:pt x="3" y="336"/>
                  <a:pt x="19" y="338"/>
                </a:cubicBezTo>
                <a:cubicBezTo>
                  <a:pt x="19" y="338"/>
                  <a:pt x="19" y="340"/>
                  <a:pt x="25" y="347"/>
                </a:cubicBezTo>
                <a:cubicBezTo>
                  <a:pt x="42" y="369"/>
                  <a:pt x="61" y="356"/>
                  <a:pt x="76" y="365"/>
                </a:cubicBezTo>
                <a:cubicBezTo>
                  <a:pt x="78" y="365"/>
                  <a:pt x="78" y="366"/>
                  <a:pt x="78" y="367"/>
                </a:cubicBezTo>
                <a:cubicBezTo>
                  <a:pt x="75" y="373"/>
                  <a:pt x="64" y="371"/>
                  <a:pt x="55" y="374"/>
                </a:cubicBezTo>
                <a:cubicBezTo>
                  <a:pt x="47" y="376"/>
                  <a:pt x="48" y="388"/>
                  <a:pt x="48" y="388"/>
                </a:cubicBezTo>
                <a:cubicBezTo>
                  <a:pt x="48" y="388"/>
                  <a:pt x="53" y="382"/>
                  <a:pt x="60" y="384"/>
                </a:cubicBezTo>
                <a:cubicBezTo>
                  <a:pt x="65" y="385"/>
                  <a:pt x="74" y="390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82" y="345"/>
                  <a:pt x="81" y="345"/>
                  <a:pt x="79" y="346"/>
                </a:cubicBezTo>
                <a:cubicBezTo>
                  <a:pt x="66" y="346"/>
                  <a:pt x="46" y="340"/>
                  <a:pt x="46" y="340"/>
                </a:cubicBezTo>
                <a:cubicBezTo>
                  <a:pt x="46" y="340"/>
                  <a:pt x="59" y="340"/>
                  <a:pt x="80" y="340"/>
                </a:cubicBezTo>
                <a:cubicBezTo>
                  <a:pt x="82" y="340"/>
                  <a:pt x="83" y="340"/>
                  <a:pt x="84" y="340"/>
                </a:cubicBezTo>
                <a:lnTo>
                  <a:pt x="84" y="288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00000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281"/>
          <p:cNvSpPr>
            <a:spLocks noEditPoints="1"/>
          </p:cNvSpPr>
          <p:nvPr/>
        </p:nvSpPr>
        <p:spPr>
          <a:xfrm>
            <a:off x="7358087" y="1178711"/>
            <a:ext cx="731819" cy="491723"/>
          </a:xfrm>
          <a:custGeom>
            <a:avLst/>
            <a:gdLst>
              <a:gd name="txL" fmla="*/ 0 w 247"/>
              <a:gd name="txT" fmla="*/ 0 h 218"/>
              <a:gd name="txR" fmla="*/ 247 w 247"/>
              <a:gd name="txB" fmla="*/ 218 h 218"/>
            </a:gdLst>
            <a:ahLst/>
            <a:cxnLst>
              <a:cxn ang="0">
                <a:pos x="768138" y="344356"/>
              </a:cxn>
              <a:cxn ang="0">
                <a:pos x="588282" y="437932"/>
              </a:cxn>
              <a:cxn ang="0">
                <a:pos x="588282" y="456647"/>
              </a:cxn>
              <a:cxn ang="0">
                <a:pos x="865561" y="602624"/>
              </a:cxn>
              <a:cxn ang="0">
                <a:pos x="884296" y="568937"/>
              </a:cxn>
              <a:cxn ang="0">
                <a:pos x="906778" y="524021"/>
              </a:cxn>
              <a:cxn ang="0">
                <a:pos x="689451" y="269496"/>
              </a:cxn>
              <a:cxn ang="0">
                <a:pos x="678210" y="149720"/>
              </a:cxn>
              <a:cxn ang="0">
                <a:pos x="607017" y="198379"/>
              </a:cxn>
              <a:cxn ang="0">
                <a:pos x="588282" y="224580"/>
              </a:cxn>
              <a:cxn ang="0">
                <a:pos x="577040" y="295697"/>
              </a:cxn>
              <a:cxn ang="0">
                <a:pos x="513341" y="265753"/>
              </a:cxn>
              <a:cxn ang="0">
                <a:pos x="588282" y="153463"/>
              </a:cxn>
              <a:cxn ang="0">
                <a:pos x="457136" y="33687"/>
              </a:cxn>
              <a:cxn ang="0">
                <a:pos x="490859" y="217094"/>
              </a:cxn>
              <a:cxn ang="0">
                <a:pos x="457136" y="374300"/>
              </a:cxn>
              <a:cxn ang="0">
                <a:pos x="588282" y="565194"/>
              </a:cxn>
              <a:cxn ang="0">
                <a:pos x="494606" y="355585"/>
              </a:cxn>
              <a:cxn ang="0">
                <a:pos x="588282" y="318155"/>
              </a:cxn>
              <a:cxn ang="0">
                <a:pos x="475871" y="490334"/>
              </a:cxn>
              <a:cxn ang="0">
                <a:pos x="457136" y="33687"/>
              </a:cxn>
              <a:cxn ang="0">
                <a:pos x="370955" y="179664"/>
              </a:cxn>
              <a:cxn ang="0">
                <a:pos x="314749" y="310669"/>
              </a:cxn>
              <a:cxn ang="0">
                <a:pos x="314749" y="374300"/>
              </a:cxn>
              <a:cxn ang="0">
                <a:pos x="314749" y="407988"/>
              </a:cxn>
              <a:cxn ang="0">
                <a:pos x="389690" y="422960"/>
              </a:cxn>
              <a:cxn ang="0">
                <a:pos x="318496" y="677484"/>
              </a:cxn>
              <a:cxn ang="0">
                <a:pos x="382196" y="673741"/>
              </a:cxn>
              <a:cxn ang="0">
                <a:pos x="400931" y="711171"/>
              </a:cxn>
              <a:cxn ang="0">
                <a:pos x="427160" y="411731"/>
              </a:cxn>
              <a:cxn ang="0">
                <a:pos x="457136" y="112290"/>
              </a:cxn>
              <a:cxn ang="0">
                <a:pos x="457136" y="33687"/>
              </a:cxn>
              <a:cxn ang="0">
                <a:pos x="104916" y="67374"/>
              </a:cxn>
              <a:cxn ang="0">
                <a:pos x="116158" y="172178"/>
              </a:cxn>
              <a:cxn ang="0">
                <a:pos x="0" y="228323"/>
              </a:cxn>
              <a:cxn ang="0">
                <a:pos x="314749" y="374300"/>
              </a:cxn>
              <a:cxn ang="0">
                <a:pos x="157375" y="273239"/>
              </a:cxn>
              <a:cxn ang="0">
                <a:pos x="314749" y="183407"/>
              </a:cxn>
              <a:cxn ang="0">
                <a:pos x="138640" y="527764"/>
              </a:cxn>
              <a:cxn ang="0">
                <a:pos x="217327" y="505306"/>
              </a:cxn>
              <a:cxn ang="0">
                <a:pos x="206086" y="729886"/>
              </a:cxn>
              <a:cxn ang="0">
                <a:pos x="292267" y="812232"/>
              </a:cxn>
              <a:cxn ang="0">
                <a:pos x="273532" y="797260"/>
              </a:cxn>
              <a:cxn ang="0">
                <a:pos x="254797" y="703685"/>
              </a:cxn>
              <a:cxn ang="0">
                <a:pos x="303508" y="542736"/>
              </a:cxn>
              <a:cxn ang="0">
                <a:pos x="314749" y="494077"/>
              </a:cxn>
            </a:cxnLst>
            <a:rect l="txL" t="txT" r="txR" b="txB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281"/>
          <p:cNvSpPr>
            <a:spLocks noEditPoints="1"/>
          </p:cNvSpPr>
          <p:nvPr/>
        </p:nvSpPr>
        <p:spPr>
          <a:xfrm>
            <a:off x="8072462" y="1017974"/>
            <a:ext cx="739750" cy="440541"/>
          </a:xfrm>
          <a:custGeom>
            <a:avLst/>
            <a:gdLst>
              <a:gd name="txL" fmla="*/ 0 w 247"/>
              <a:gd name="txT" fmla="*/ 0 h 218"/>
              <a:gd name="txR" fmla="*/ 247 w 247"/>
              <a:gd name="txB" fmla="*/ 218 h 218"/>
            </a:gdLst>
            <a:ahLst/>
            <a:cxnLst>
              <a:cxn ang="0">
                <a:pos x="768138" y="345026"/>
              </a:cxn>
              <a:cxn ang="0">
                <a:pos x="588282" y="438783"/>
              </a:cxn>
              <a:cxn ang="0">
                <a:pos x="588282" y="457535"/>
              </a:cxn>
              <a:cxn ang="0">
                <a:pos x="865561" y="603796"/>
              </a:cxn>
              <a:cxn ang="0">
                <a:pos x="884296" y="570043"/>
              </a:cxn>
              <a:cxn ang="0">
                <a:pos x="906778" y="525040"/>
              </a:cxn>
              <a:cxn ang="0">
                <a:pos x="689451" y="270020"/>
              </a:cxn>
              <a:cxn ang="0">
                <a:pos x="678210" y="150011"/>
              </a:cxn>
              <a:cxn ang="0">
                <a:pos x="607017" y="198765"/>
              </a:cxn>
              <a:cxn ang="0">
                <a:pos x="588282" y="225017"/>
              </a:cxn>
              <a:cxn ang="0">
                <a:pos x="577040" y="296272"/>
              </a:cxn>
              <a:cxn ang="0">
                <a:pos x="513341" y="266270"/>
              </a:cxn>
              <a:cxn ang="0">
                <a:pos x="588282" y="153762"/>
              </a:cxn>
              <a:cxn ang="0">
                <a:pos x="457136" y="33753"/>
              </a:cxn>
              <a:cxn ang="0">
                <a:pos x="490859" y="217516"/>
              </a:cxn>
              <a:cxn ang="0">
                <a:pos x="457136" y="375028"/>
              </a:cxn>
              <a:cxn ang="0">
                <a:pos x="588282" y="566293"/>
              </a:cxn>
              <a:cxn ang="0">
                <a:pos x="494606" y="356277"/>
              </a:cxn>
              <a:cxn ang="0">
                <a:pos x="588282" y="318774"/>
              </a:cxn>
              <a:cxn ang="0">
                <a:pos x="475871" y="491287"/>
              </a:cxn>
              <a:cxn ang="0">
                <a:pos x="457136" y="33753"/>
              </a:cxn>
              <a:cxn ang="0">
                <a:pos x="370955" y="180014"/>
              </a:cxn>
              <a:cxn ang="0">
                <a:pos x="314749" y="311274"/>
              </a:cxn>
              <a:cxn ang="0">
                <a:pos x="314749" y="375028"/>
              </a:cxn>
              <a:cxn ang="0">
                <a:pos x="314749" y="408781"/>
              </a:cxn>
              <a:cxn ang="0">
                <a:pos x="389690" y="423782"/>
              </a:cxn>
              <a:cxn ang="0">
                <a:pos x="318496" y="678801"/>
              </a:cxn>
              <a:cxn ang="0">
                <a:pos x="382196" y="675051"/>
              </a:cxn>
              <a:cxn ang="0">
                <a:pos x="400931" y="712554"/>
              </a:cxn>
              <a:cxn ang="0">
                <a:pos x="427160" y="412531"/>
              </a:cxn>
              <a:cxn ang="0">
                <a:pos x="457136" y="112509"/>
              </a:cxn>
              <a:cxn ang="0">
                <a:pos x="457136" y="33753"/>
              </a:cxn>
              <a:cxn ang="0">
                <a:pos x="104916" y="67505"/>
              </a:cxn>
              <a:cxn ang="0">
                <a:pos x="116158" y="172513"/>
              </a:cxn>
              <a:cxn ang="0">
                <a:pos x="0" y="228767"/>
              </a:cxn>
              <a:cxn ang="0">
                <a:pos x="314749" y="375028"/>
              </a:cxn>
              <a:cxn ang="0">
                <a:pos x="157375" y="273771"/>
              </a:cxn>
              <a:cxn ang="0">
                <a:pos x="314749" y="183764"/>
              </a:cxn>
              <a:cxn ang="0">
                <a:pos x="138640" y="528790"/>
              </a:cxn>
              <a:cxn ang="0">
                <a:pos x="217327" y="506288"/>
              </a:cxn>
              <a:cxn ang="0">
                <a:pos x="206086" y="731305"/>
              </a:cxn>
              <a:cxn ang="0">
                <a:pos x="292267" y="813812"/>
              </a:cxn>
              <a:cxn ang="0">
                <a:pos x="273532" y="798811"/>
              </a:cxn>
              <a:cxn ang="0">
                <a:pos x="254797" y="705053"/>
              </a:cxn>
              <a:cxn ang="0">
                <a:pos x="303508" y="543791"/>
              </a:cxn>
              <a:cxn ang="0">
                <a:pos x="314749" y="495038"/>
              </a:cxn>
            </a:cxnLst>
            <a:rect l="txL" t="txT" r="txR" b="txB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281"/>
          <p:cNvSpPr>
            <a:spLocks noEditPoints="1"/>
          </p:cNvSpPr>
          <p:nvPr/>
        </p:nvSpPr>
        <p:spPr>
          <a:xfrm>
            <a:off x="8358214" y="583383"/>
            <a:ext cx="742922" cy="434593"/>
          </a:xfrm>
          <a:custGeom>
            <a:avLst/>
            <a:gdLst>
              <a:gd name="txL" fmla="*/ 0 w 247"/>
              <a:gd name="txT" fmla="*/ 0 h 218"/>
              <a:gd name="txR" fmla="*/ 247 w 247"/>
              <a:gd name="txB" fmla="*/ 218 h 218"/>
            </a:gdLst>
            <a:ahLst/>
            <a:cxnLst>
              <a:cxn ang="0">
                <a:pos x="769455" y="345026"/>
              </a:cxn>
              <a:cxn ang="0">
                <a:pos x="589290" y="438783"/>
              </a:cxn>
              <a:cxn ang="0">
                <a:pos x="589290" y="457535"/>
              </a:cxn>
              <a:cxn ang="0">
                <a:pos x="867045" y="603796"/>
              </a:cxn>
              <a:cxn ang="0">
                <a:pos x="885812" y="570043"/>
              </a:cxn>
              <a:cxn ang="0">
                <a:pos x="908333" y="525040"/>
              </a:cxn>
              <a:cxn ang="0">
                <a:pos x="690633" y="270020"/>
              </a:cxn>
              <a:cxn ang="0">
                <a:pos x="679373" y="150011"/>
              </a:cxn>
              <a:cxn ang="0">
                <a:pos x="608057" y="198765"/>
              </a:cxn>
              <a:cxn ang="0">
                <a:pos x="589290" y="225017"/>
              </a:cxn>
              <a:cxn ang="0">
                <a:pos x="578030" y="296272"/>
              </a:cxn>
              <a:cxn ang="0">
                <a:pos x="514221" y="266270"/>
              </a:cxn>
              <a:cxn ang="0">
                <a:pos x="589290" y="153762"/>
              </a:cxn>
              <a:cxn ang="0">
                <a:pos x="457920" y="33753"/>
              </a:cxn>
              <a:cxn ang="0">
                <a:pos x="491701" y="217516"/>
              </a:cxn>
              <a:cxn ang="0">
                <a:pos x="457920" y="375028"/>
              </a:cxn>
              <a:cxn ang="0">
                <a:pos x="589290" y="566293"/>
              </a:cxn>
              <a:cxn ang="0">
                <a:pos x="495454" y="356277"/>
              </a:cxn>
              <a:cxn ang="0">
                <a:pos x="589290" y="318774"/>
              </a:cxn>
              <a:cxn ang="0">
                <a:pos x="476687" y="491287"/>
              </a:cxn>
              <a:cxn ang="0">
                <a:pos x="457920" y="33753"/>
              </a:cxn>
              <a:cxn ang="0">
                <a:pos x="371591" y="180014"/>
              </a:cxn>
              <a:cxn ang="0">
                <a:pos x="315289" y="311274"/>
              </a:cxn>
              <a:cxn ang="0">
                <a:pos x="315289" y="375028"/>
              </a:cxn>
              <a:cxn ang="0">
                <a:pos x="315289" y="408781"/>
              </a:cxn>
              <a:cxn ang="0">
                <a:pos x="390358" y="423782"/>
              </a:cxn>
              <a:cxn ang="0">
                <a:pos x="319043" y="678801"/>
              </a:cxn>
              <a:cxn ang="0">
                <a:pos x="382851" y="675051"/>
              </a:cxn>
              <a:cxn ang="0">
                <a:pos x="401618" y="712554"/>
              </a:cxn>
              <a:cxn ang="0">
                <a:pos x="427892" y="412531"/>
              </a:cxn>
              <a:cxn ang="0">
                <a:pos x="457920" y="112509"/>
              </a:cxn>
              <a:cxn ang="0">
                <a:pos x="457920" y="33753"/>
              </a:cxn>
              <a:cxn ang="0">
                <a:pos x="105096" y="67505"/>
              </a:cxn>
              <a:cxn ang="0">
                <a:pos x="116357" y="172513"/>
              </a:cxn>
              <a:cxn ang="0">
                <a:pos x="0" y="228767"/>
              </a:cxn>
              <a:cxn ang="0">
                <a:pos x="315289" y="375028"/>
              </a:cxn>
              <a:cxn ang="0">
                <a:pos x="157645" y="273771"/>
              </a:cxn>
              <a:cxn ang="0">
                <a:pos x="315289" y="183764"/>
              </a:cxn>
              <a:cxn ang="0">
                <a:pos x="138877" y="528790"/>
              </a:cxn>
              <a:cxn ang="0">
                <a:pos x="217700" y="506288"/>
              </a:cxn>
              <a:cxn ang="0">
                <a:pos x="206439" y="731305"/>
              </a:cxn>
              <a:cxn ang="0">
                <a:pos x="292768" y="813812"/>
              </a:cxn>
              <a:cxn ang="0">
                <a:pos x="274001" y="798811"/>
              </a:cxn>
              <a:cxn ang="0">
                <a:pos x="255234" y="705053"/>
              </a:cxn>
              <a:cxn ang="0">
                <a:pos x="304029" y="543791"/>
              </a:cxn>
              <a:cxn ang="0">
                <a:pos x="315289" y="495038"/>
              </a:cxn>
            </a:cxnLst>
            <a:rect l="txL" t="txT" r="txR" b="txB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>
                  <a:alpha val="100000"/>
                </a:srgbClr>
              </a:gs>
              <a:gs pos="100000">
                <a:srgbClr val="FFFF00">
                  <a:alpha val="100000"/>
                </a:srgbClr>
              </a:gs>
            </a:gsLst>
            <a:lin ang="18900000" scaled="1"/>
            <a:tileRect/>
          </a:gra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77" name="图片 5" descr="1212vi.jpg08副本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" y="180977"/>
            <a:ext cx="1869440" cy="4019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图片 8" descr="1212vi.jpg085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" y="4091941"/>
            <a:ext cx="9101455" cy="167544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1005845" y="2060736"/>
            <a:ext cx="686498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algn="ctr" defTabSz="914400" eaLnBrk="1" hangingPunct="1">
              <a:buClrTx/>
              <a:buSzTx/>
              <a:buFontTx/>
              <a:defRPr/>
            </a:pPr>
            <a:r>
              <a:rPr lang="en-US" altLang="zh-CN" sz="3600" b="1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黄楷 简" panose="02000500000000000000" pitchFamily="2" charset="-122"/>
                <a:ea typeface="方正黄楷 简" panose="02000500000000000000" pitchFamily="2" charset="-122"/>
                <a:sym typeface="方正黄楷 简" panose="02000500000000000000" pitchFamily="2" charset="-122"/>
              </a:rPr>
              <a:t> </a:t>
            </a:r>
            <a:r>
              <a:rPr lang="zh-CN" altLang="en-US" sz="3600" b="1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黄楷 简" panose="02000500000000000000" pitchFamily="2" charset="-122"/>
                <a:ea typeface="方正黄楷 简" panose="02000500000000000000" pitchFamily="2" charset="-122"/>
                <a:sym typeface="方正黄楷 简" panose="02000500000000000000" pitchFamily="2" charset="-122"/>
              </a:rPr>
              <a:t>感谢各位领导、同学！</a:t>
            </a:r>
            <a:endParaRPr lang="zh-CN" altLang="en-US"/>
          </a:p>
        </p:txBody>
      </p:sp>
      <p:sp>
        <p:nvSpPr>
          <p:cNvPr id="3075" name="文本框 2"/>
          <p:cNvSpPr txBox="1">
            <a:spLocks noChangeArrowheads="1"/>
          </p:cNvSpPr>
          <p:nvPr/>
        </p:nvSpPr>
        <p:spPr bwMode="auto">
          <a:xfrm>
            <a:off x="563885" y="3165636"/>
            <a:ext cx="7927975" cy="964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R="0" algn="ctr" defTabSz="914400" eaLnBrk="1" hangingPunct="1">
              <a:lnSpc>
                <a:spcPts val="3400"/>
              </a:lnSpc>
              <a:buClrTx/>
              <a:buSzTx/>
              <a:buFontTx/>
              <a:defRPr/>
            </a:pPr>
            <a:r>
              <a:rPr kumimoji="0" lang="en-US" altLang="zh-CN" b="1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</a:rPr>
              <a:t>  </a:t>
            </a:r>
            <a:r>
              <a:rPr kumimoji="0" lang="zh-CN" altLang="zh-CN" b="1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</a:rPr>
              <a:t>扬州大学医学院   研究生教学与管理办公室</a:t>
            </a:r>
            <a:r>
              <a:rPr kumimoji="0" lang="en-US" altLang="zh-CN" b="1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</a:rPr>
              <a:t>  </a:t>
            </a:r>
            <a:r>
              <a:rPr kumimoji="0" lang="zh-CN" altLang="zh-CN" b="1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</a:rPr>
              <a:t> 殷现元</a:t>
            </a:r>
            <a:endParaRPr kumimoji="0" lang="en-US" altLang="zh-CN" b="1" kern="1200" cap="none" spc="0" normalizeH="0" baseline="0" noProof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小标宋简体" panose="03000509000000000000" pitchFamily="2" charset="-122"/>
              <a:ea typeface="方正小标宋简体" panose="03000509000000000000" pitchFamily="2" charset="-122"/>
              <a:cs typeface="+mn-cs"/>
            </a:endParaRPr>
          </a:p>
          <a:p>
            <a:pPr marR="0" algn="ctr" defTabSz="914400" eaLnBrk="1" hangingPunct="1">
              <a:lnSpc>
                <a:spcPts val="3400"/>
              </a:lnSpc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</a:rPr>
              <a:t>2019年</a:t>
            </a:r>
            <a:r>
              <a:rPr kumimoji="0" lang="en-US" altLang="zh-CN" b="1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</a:rPr>
              <a:t>9</a:t>
            </a:r>
            <a:r>
              <a:rPr kumimoji="0" lang="zh-CN" altLang="en-US" b="1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</a:rPr>
              <a:t>月2日</a:t>
            </a:r>
            <a:endParaRPr kumimoji="0" lang="zh-CN" altLang="en-US" b="1" kern="1200" cap="none" spc="0" normalizeH="0" baseline="0" noProof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小标宋简体" panose="03000509000000000000" pitchFamily="2" charset="-122"/>
              <a:ea typeface="方正小标宋简体" panose="03000509000000000000" pitchFamily="2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54500" y="135731"/>
            <a:ext cx="4889500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03650" y="140495"/>
            <a:ext cx="331788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1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55" y="79772"/>
            <a:ext cx="1706563" cy="38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5755" y="482443"/>
            <a:ext cx="2901950" cy="428149"/>
            <a:chOff x="513" y="1013"/>
            <a:chExt cx="4570" cy="899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570" cy="710"/>
              <a:chOff x="515938" y="415925"/>
              <a:chExt cx="5253037" cy="820738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700088"/>
                <a:ext cx="5002212" cy="5365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研究生培养流程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65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29" name="矩形 5"/>
          <p:cNvSpPr>
            <a:spLocks noChangeArrowheads="1"/>
          </p:cNvSpPr>
          <p:nvPr/>
        </p:nvSpPr>
        <p:spPr bwMode="auto">
          <a:xfrm>
            <a:off x="1399223" y="3690938"/>
            <a:ext cx="335756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ea"/>
              </a:rPr>
              <a:t>通宵奋战、团代会成功举办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</p:txBody>
      </p:sp>
      <p:grpSp>
        <p:nvGrpSpPr>
          <p:cNvPr id="6155" name="组合 52"/>
          <p:cNvGrpSpPr/>
          <p:nvPr/>
        </p:nvGrpSpPr>
        <p:grpSpPr>
          <a:xfrm>
            <a:off x="1386523" y="1563688"/>
            <a:ext cx="5724525" cy="2289175"/>
            <a:chOff x="4496633" y="815680"/>
            <a:chExt cx="7341894" cy="3685462"/>
          </a:xfrm>
        </p:grpSpPr>
        <p:sp>
          <p:nvSpPr>
            <p:cNvPr id="54" name="平行四边形 53"/>
            <p:cNvSpPr/>
            <p:nvPr/>
          </p:nvSpPr>
          <p:spPr>
            <a:xfrm>
              <a:off x="4724667" y="815680"/>
              <a:ext cx="574158" cy="447264"/>
            </a:xfrm>
            <a:prstGeom prst="parallelogram">
              <a:avLst>
                <a:gd name="adj" fmla="val 4148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55" name="平行四边形 54"/>
            <p:cNvSpPr/>
            <p:nvPr/>
          </p:nvSpPr>
          <p:spPr>
            <a:xfrm>
              <a:off x="4671731" y="958805"/>
              <a:ext cx="1115740" cy="866415"/>
            </a:xfrm>
            <a:prstGeom prst="parallelogram">
              <a:avLst>
                <a:gd name="adj" fmla="val 4148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1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83" name="平行四边形 82"/>
            <p:cNvSpPr/>
            <p:nvPr/>
          </p:nvSpPr>
          <p:spPr>
            <a:xfrm>
              <a:off x="5626624" y="963916"/>
              <a:ext cx="6211903" cy="866415"/>
            </a:xfrm>
            <a:prstGeom prst="parallelogram">
              <a:avLst>
                <a:gd name="adj" fmla="val 41484"/>
              </a:avLst>
            </a:prstGeom>
            <a:solidFill>
              <a:srgbClr val="C00000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84" name="平行四边形 83"/>
            <p:cNvSpPr/>
            <p:nvPr/>
          </p:nvSpPr>
          <p:spPr>
            <a:xfrm>
              <a:off x="5072826" y="2313378"/>
              <a:ext cx="6464369" cy="884306"/>
            </a:xfrm>
            <a:prstGeom prst="parallelogram">
              <a:avLst>
                <a:gd name="adj" fmla="val 41484"/>
              </a:avLst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85" name="平行四边形 84"/>
            <p:cNvSpPr/>
            <p:nvPr/>
          </p:nvSpPr>
          <p:spPr>
            <a:xfrm>
              <a:off x="4496633" y="3616836"/>
              <a:ext cx="6670007" cy="884306"/>
            </a:xfrm>
            <a:prstGeom prst="parallelogram">
              <a:avLst>
                <a:gd name="adj" fmla="val 41484"/>
              </a:avLst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50" b="1" i="0" u="none" strike="noStrike" kern="100" cap="none" spc="0" normalizeH="0" baseline="0" noProof="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学位申请</a:t>
              </a:r>
              <a:endParaRPr kumimoji="0" lang="zh-CN" altLang="en-US" sz="1550" b="1" i="0" u="none" strike="noStrike" kern="1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2554923" y="1778635"/>
            <a:ext cx="975360" cy="3295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1550" b="1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方正字迹-张乃仁行楷简体" panose="02010600010101010101" pitchFamily="2" charset="-122"/>
              </a:rPr>
              <a:t>课程学习</a:t>
            </a:r>
            <a:endParaRPr kumimoji="0" lang="zh-CN" altLang="en-US" sz="1550" b="1" kern="1200" cap="none" spc="0" normalizeH="0" baseline="0" noProof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方正字迹-张乃仁行楷简体" panose="02010600010101010101" pitchFamily="2" charset="-122"/>
            </a:endParaRPr>
          </a:p>
        </p:txBody>
      </p:sp>
      <p:grpSp>
        <p:nvGrpSpPr>
          <p:cNvPr id="6158" name="组合 57"/>
          <p:cNvGrpSpPr/>
          <p:nvPr/>
        </p:nvGrpSpPr>
        <p:grpSpPr>
          <a:xfrm>
            <a:off x="1089660" y="2390775"/>
            <a:ext cx="869950" cy="627063"/>
            <a:chOff x="4115744" y="2147531"/>
            <a:chExt cx="1116040" cy="1009299"/>
          </a:xfrm>
        </p:grpSpPr>
        <p:sp>
          <p:nvSpPr>
            <p:cNvPr id="59" name="平行四边形 58"/>
            <p:cNvSpPr/>
            <p:nvPr/>
          </p:nvSpPr>
          <p:spPr>
            <a:xfrm>
              <a:off x="4168695" y="2147531"/>
              <a:ext cx="574313" cy="447158"/>
            </a:xfrm>
            <a:prstGeom prst="parallelogram">
              <a:avLst>
                <a:gd name="adj" fmla="val 4148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60" name="平行四边形 59"/>
            <p:cNvSpPr/>
            <p:nvPr/>
          </p:nvSpPr>
          <p:spPr>
            <a:xfrm>
              <a:off x="4115744" y="2290621"/>
              <a:ext cx="1116040" cy="866209"/>
            </a:xfrm>
            <a:prstGeom prst="parallelogram">
              <a:avLst>
                <a:gd name="adj" fmla="val 4148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2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6159" name="组合 62"/>
          <p:cNvGrpSpPr/>
          <p:nvPr/>
        </p:nvGrpSpPr>
        <p:grpSpPr>
          <a:xfrm>
            <a:off x="656273" y="3217863"/>
            <a:ext cx="869950" cy="627062"/>
            <a:chOff x="3560432" y="3479382"/>
            <a:chExt cx="1116040" cy="1009299"/>
          </a:xfrm>
        </p:grpSpPr>
        <p:sp>
          <p:nvSpPr>
            <p:cNvPr id="64" name="平行四边形 63"/>
            <p:cNvSpPr/>
            <p:nvPr/>
          </p:nvSpPr>
          <p:spPr>
            <a:xfrm>
              <a:off x="3613383" y="3479382"/>
              <a:ext cx="574313" cy="447157"/>
            </a:xfrm>
            <a:prstGeom prst="parallelogram">
              <a:avLst>
                <a:gd name="adj" fmla="val 4148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65" name="平行四边形 64"/>
            <p:cNvSpPr/>
            <p:nvPr/>
          </p:nvSpPr>
          <p:spPr>
            <a:xfrm>
              <a:off x="3560432" y="3622473"/>
              <a:ext cx="1116040" cy="866208"/>
            </a:xfrm>
            <a:prstGeom prst="parallelogram">
              <a:avLst>
                <a:gd name="adj" fmla="val 4148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rPr>
                <a:t>3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246313" y="2565718"/>
            <a:ext cx="1965960" cy="3295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1550" b="1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方正字迹-张乃仁行楷简体" panose="02010600010101010101" pitchFamily="2" charset="-122"/>
              </a:rPr>
              <a:t>开题报告及中期考核</a:t>
            </a:r>
            <a:endParaRPr kumimoji="0" lang="zh-CN" altLang="en-US" sz="1550" b="1" kern="100" cap="none" spc="0" normalizeH="0" baseline="0" noProof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  <a:sym typeface="方正字迹-张乃仁行楷简体" panose="0201060001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54500" y="135731"/>
            <a:ext cx="4889500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03650" y="140495"/>
            <a:ext cx="331788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1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55" y="79772"/>
            <a:ext cx="1706563" cy="38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5755" y="482443"/>
            <a:ext cx="2901950" cy="428149"/>
            <a:chOff x="513" y="1013"/>
            <a:chExt cx="4570" cy="899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570" cy="710"/>
              <a:chOff x="515938" y="415925"/>
              <a:chExt cx="5253037" cy="820738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700088"/>
                <a:ext cx="5002212" cy="5365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课程学习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65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>
            <a:off x="1403350" y="2080895"/>
            <a:ext cx="1957070" cy="784225"/>
          </a:xfrm>
          <a:custGeom>
            <a:avLst/>
            <a:gdLst>
              <a:gd name="connsiteX0" fmla="*/ 0 w 1646039"/>
              <a:gd name="connsiteY0" fmla="*/ 0 h 658415"/>
              <a:gd name="connsiteX1" fmla="*/ 1316832 w 1646039"/>
              <a:gd name="connsiteY1" fmla="*/ 0 h 658415"/>
              <a:gd name="connsiteX2" fmla="*/ 1646039 w 1646039"/>
              <a:gd name="connsiteY2" fmla="*/ 329208 h 658415"/>
              <a:gd name="connsiteX3" fmla="*/ 1316832 w 1646039"/>
              <a:gd name="connsiteY3" fmla="*/ 658415 h 658415"/>
              <a:gd name="connsiteX4" fmla="*/ 0 w 1646039"/>
              <a:gd name="connsiteY4" fmla="*/ 658415 h 658415"/>
              <a:gd name="connsiteX5" fmla="*/ 329208 w 1646039"/>
              <a:gd name="connsiteY5" fmla="*/ 329208 h 658415"/>
              <a:gd name="connsiteX6" fmla="*/ 0 w 1646039"/>
              <a:gd name="connsiteY6" fmla="*/ 0 h 658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6039" h="658415">
                <a:moveTo>
                  <a:pt x="0" y="0"/>
                </a:moveTo>
                <a:lnTo>
                  <a:pt x="1316832" y="0"/>
                </a:lnTo>
                <a:lnTo>
                  <a:pt x="1646039" y="329208"/>
                </a:lnTo>
                <a:lnTo>
                  <a:pt x="1316832" y="658415"/>
                </a:lnTo>
                <a:lnTo>
                  <a:pt x="0" y="658415"/>
                </a:lnTo>
                <a:lnTo>
                  <a:pt x="329208" y="329208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09218" tIns="26670" rIns="355877" bIns="26670" spcCol="1270" anchor="ctr"/>
          <a:p>
            <a:pPr marL="0" marR="0" lvl="0" indent="0" algn="ctr" defTabSz="8890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制定培养计划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165475" y="2080895"/>
            <a:ext cx="1957070" cy="784225"/>
          </a:xfrm>
          <a:custGeom>
            <a:avLst/>
            <a:gdLst>
              <a:gd name="connsiteX0" fmla="*/ 0 w 1646039"/>
              <a:gd name="connsiteY0" fmla="*/ 0 h 658415"/>
              <a:gd name="connsiteX1" fmla="*/ 1316832 w 1646039"/>
              <a:gd name="connsiteY1" fmla="*/ 0 h 658415"/>
              <a:gd name="connsiteX2" fmla="*/ 1646039 w 1646039"/>
              <a:gd name="connsiteY2" fmla="*/ 329208 h 658415"/>
              <a:gd name="connsiteX3" fmla="*/ 1316832 w 1646039"/>
              <a:gd name="connsiteY3" fmla="*/ 658415 h 658415"/>
              <a:gd name="connsiteX4" fmla="*/ 0 w 1646039"/>
              <a:gd name="connsiteY4" fmla="*/ 658415 h 658415"/>
              <a:gd name="connsiteX5" fmla="*/ 329208 w 1646039"/>
              <a:gd name="connsiteY5" fmla="*/ 329208 h 658415"/>
              <a:gd name="connsiteX6" fmla="*/ 0 w 1646039"/>
              <a:gd name="connsiteY6" fmla="*/ 0 h 658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6039" h="658415">
                <a:moveTo>
                  <a:pt x="0" y="0"/>
                </a:moveTo>
                <a:lnTo>
                  <a:pt x="1316832" y="0"/>
                </a:lnTo>
                <a:lnTo>
                  <a:pt x="1646039" y="329208"/>
                </a:lnTo>
                <a:lnTo>
                  <a:pt x="1316832" y="658415"/>
                </a:lnTo>
                <a:lnTo>
                  <a:pt x="0" y="658415"/>
                </a:lnTo>
                <a:lnTo>
                  <a:pt x="329208" y="329208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09218" tIns="26670" rIns="355877" bIns="26670" spcCol="1270" anchor="ctr"/>
          <a:p>
            <a:pPr marL="0" marR="0" lvl="0" indent="0" algn="ctr" defTabSz="8890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选课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927600" y="2080895"/>
            <a:ext cx="1957070" cy="784225"/>
          </a:xfrm>
          <a:custGeom>
            <a:avLst/>
            <a:gdLst>
              <a:gd name="connsiteX0" fmla="*/ 0 w 1646039"/>
              <a:gd name="connsiteY0" fmla="*/ 0 h 658415"/>
              <a:gd name="connsiteX1" fmla="*/ 1316832 w 1646039"/>
              <a:gd name="connsiteY1" fmla="*/ 0 h 658415"/>
              <a:gd name="connsiteX2" fmla="*/ 1646039 w 1646039"/>
              <a:gd name="connsiteY2" fmla="*/ 329208 h 658415"/>
              <a:gd name="connsiteX3" fmla="*/ 1316832 w 1646039"/>
              <a:gd name="connsiteY3" fmla="*/ 658415 h 658415"/>
              <a:gd name="connsiteX4" fmla="*/ 0 w 1646039"/>
              <a:gd name="connsiteY4" fmla="*/ 658415 h 658415"/>
              <a:gd name="connsiteX5" fmla="*/ 329208 w 1646039"/>
              <a:gd name="connsiteY5" fmla="*/ 329208 h 658415"/>
              <a:gd name="connsiteX6" fmla="*/ 0 w 1646039"/>
              <a:gd name="connsiteY6" fmla="*/ 0 h 658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6039" h="658415">
                <a:moveTo>
                  <a:pt x="0" y="0"/>
                </a:moveTo>
                <a:lnTo>
                  <a:pt x="1316832" y="0"/>
                </a:lnTo>
                <a:lnTo>
                  <a:pt x="1646039" y="329208"/>
                </a:lnTo>
                <a:lnTo>
                  <a:pt x="1316832" y="658415"/>
                </a:lnTo>
                <a:lnTo>
                  <a:pt x="0" y="658415"/>
                </a:lnTo>
                <a:lnTo>
                  <a:pt x="329208" y="329208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09218" tIns="26670" rIns="355877" bIns="26670" spcCol="1270" anchor="ctr"/>
          <a:p>
            <a:pPr marL="0" marR="0" lvl="0" indent="0" algn="ctr" defTabSz="8890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成绩提交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54500" y="135731"/>
            <a:ext cx="4889500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03650" y="140495"/>
            <a:ext cx="331788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1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55" y="79772"/>
            <a:ext cx="1706563" cy="38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5755" y="482443"/>
            <a:ext cx="2901950" cy="428149"/>
            <a:chOff x="513" y="1013"/>
            <a:chExt cx="4570" cy="899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570" cy="710"/>
              <a:chOff x="515938" y="415925"/>
              <a:chExt cx="5253037" cy="820738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700088"/>
                <a:ext cx="5002212" cy="5365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开题及中期考核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65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9" name="图片 8" descr="研究生管理系统开题中期考核流程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809" y="444026"/>
            <a:ext cx="4761865" cy="4543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54500" y="135731"/>
            <a:ext cx="4889500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03650" y="140495"/>
            <a:ext cx="331788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1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55" y="79772"/>
            <a:ext cx="1706563" cy="38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90830" y="482443"/>
            <a:ext cx="2936875" cy="428149"/>
            <a:chOff x="458" y="1013"/>
            <a:chExt cx="4625" cy="899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458" y="1013"/>
              <a:ext cx="4625" cy="680"/>
              <a:chOff x="452718" y="415925"/>
              <a:chExt cx="5316257" cy="785813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452718" y="632271"/>
                <a:ext cx="5002212" cy="5365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学位申请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65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7" name="图片 6" descr="XEI8AZF}UUP1_{}06M{``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155" y="511810"/>
            <a:ext cx="5735320" cy="424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54500" y="135731"/>
            <a:ext cx="4889500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03650" y="140495"/>
            <a:ext cx="331788" cy="2762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1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855" y="79772"/>
            <a:ext cx="1706563" cy="38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065" y="820579"/>
            <a:ext cx="6450330" cy="3945255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25755" y="482443"/>
            <a:ext cx="2901950" cy="428149"/>
            <a:chOff x="513" y="1013"/>
            <a:chExt cx="4570" cy="899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570" cy="710"/>
              <a:chOff x="515938" y="415925"/>
              <a:chExt cx="5253037" cy="820738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700088"/>
                <a:ext cx="5002212" cy="5365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研究生管理系统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65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5400000" flipH="1" flipV="1">
            <a:off x="6737157" y="1297186"/>
            <a:ext cx="3194447" cy="1619250"/>
          </a:xfrm>
          <a:custGeom>
            <a:avLst/>
            <a:gdLst>
              <a:gd name="connsiteX0" fmla="*/ 6858298 w 6858298"/>
              <a:gd name="connsiteY0" fmla="*/ 2046580 h 2059642"/>
              <a:gd name="connsiteX1" fmla="*/ 6858296 w 6858298"/>
              <a:gd name="connsiteY1" fmla="*/ 2046580 h 2059642"/>
              <a:gd name="connsiteX2" fmla="*/ 6858296 w 6858298"/>
              <a:gd name="connsiteY2" fmla="*/ 2059642 h 2059642"/>
              <a:gd name="connsiteX3" fmla="*/ 297 w 6858298"/>
              <a:gd name="connsiteY3" fmla="*/ 2059642 h 2059642"/>
              <a:gd name="connsiteX4" fmla="*/ 297 w 6858298"/>
              <a:gd name="connsiteY4" fmla="*/ 2046580 h 2059642"/>
              <a:gd name="connsiteX5" fmla="*/ 0 w 6858298"/>
              <a:gd name="connsiteY5" fmla="*/ 2046580 h 2059642"/>
              <a:gd name="connsiteX6" fmla="*/ 1933724 w 6858298"/>
              <a:gd name="connsiteY6" fmla="*/ 0 h 205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298" h="2059642">
                <a:moveTo>
                  <a:pt x="6858298" y="2046580"/>
                </a:moveTo>
                <a:lnTo>
                  <a:pt x="6858296" y="2046580"/>
                </a:lnTo>
                <a:lnTo>
                  <a:pt x="6858296" y="2059642"/>
                </a:lnTo>
                <a:lnTo>
                  <a:pt x="297" y="2059642"/>
                </a:lnTo>
                <a:lnTo>
                  <a:pt x="297" y="2046580"/>
                </a:lnTo>
                <a:lnTo>
                  <a:pt x="0" y="2046580"/>
                </a:lnTo>
                <a:lnTo>
                  <a:pt x="1933724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任意多边形 51"/>
          <p:cNvSpPr/>
          <p:nvPr/>
        </p:nvSpPr>
        <p:spPr>
          <a:xfrm rot="5400000" flipH="1" flipV="1">
            <a:off x="6185501" y="1059063"/>
            <a:ext cx="3194447" cy="2100263"/>
          </a:xfrm>
          <a:custGeom>
            <a:avLst/>
            <a:gdLst>
              <a:gd name="connsiteX0" fmla="*/ 0 w 6858298"/>
              <a:gd name="connsiteY0" fmla="*/ 2046580 h 2531513"/>
              <a:gd name="connsiteX1" fmla="*/ 1933724 w 6858298"/>
              <a:gd name="connsiteY1" fmla="*/ 0 h 2531513"/>
              <a:gd name="connsiteX2" fmla="*/ 6858298 w 6858298"/>
              <a:gd name="connsiteY2" fmla="*/ 2046580 h 2531513"/>
              <a:gd name="connsiteX3" fmla="*/ 6858296 w 6858298"/>
              <a:gd name="connsiteY3" fmla="*/ 2046580 h 2531513"/>
              <a:gd name="connsiteX4" fmla="*/ 6858296 w 6858298"/>
              <a:gd name="connsiteY4" fmla="*/ 2531513 h 2531513"/>
              <a:gd name="connsiteX5" fmla="*/ 1933724 w 6858298"/>
              <a:gd name="connsiteY5" fmla="*/ 484934 h 2531513"/>
              <a:gd name="connsiteX6" fmla="*/ 297 w 6858298"/>
              <a:gd name="connsiteY6" fmla="*/ 2531200 h 2531513"/>
              <a:gd name="connsiteX7" fmla="*/ 297 w 6858298"/>
              <a:gd name="connsiteY7" fmla="*/ 2046580 h 253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8298" h="2531513">
                <a:moveTo>
                  <a:pt x="0" y="2046580"/>
                </a:moveTo>
                <a:lnTo>
                  <a:pt x="1933724" y="0"/>
                </a:lnTo>
                <a:lnTo>
                  <a:pt x="6858298" y="2046580"/>
                </a:lnTo>
                <a:lnTo>
                  <a:pt x="6858296" y="2046580"/>
                </a:lnTo>
                <a:lnTo>
                  <a:pt x="6858296" y="2531513"/>
                </a:lnTo>
                <a:lnTo>
                  <a:pt x="1933724" y="484934"/>
                </a:lnTo>
                <a:lnTo>
                  <a:pt x="297" y="2531200"/>
                </a:lnTo>
                <a:lnTo>
                  <a:pt x="297" y="2046580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4848704"/>
            <a:ext cx="9144000" cy="138589"/>
            <a:chOff x="0" y="7808"/>
            <a:chExt cx="14400" cy="291"/>
          </a:xfrm>
        </p:grpSpPr>
        <p:sp>
          <p:nvSpPr>
            <p:cNvPr id="10" name="矩形 9"/>
            <p:cNvSpPr/>
            <p:nvPr/>
          </p:nvSpPr>
          <p:spPr>
            <a:xfrm flipV="1">
              <a:off x="0" y="7808"/>
              <a:ext cx="14400" cy="53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7925"/>
              <a:ext cx="14400" cy="17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8" rIns="68559" bIns="34278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7655" y="482444"/>
            <a:ext cx="2238375" cy="445885"/>
            <a:chOff x="513" y="1013"/>
            <a:chExt cx="4570" cy="812"/>
          </a:xfrm>
        </p:grpSpPr>
        <p:grpSp>
          <p:nvGrpSpPr>
            <p:cNvPr id="32" name="组合 31"/>
            <p:cNvGrpSpPr/>
            <p:nvPr/>
          </p:nvGrpSpPr>
          <p:grpSpPr bwMode="auto">
            <a:xfrm>
              <a:off x="513" y="1013"/>
              <a:ext cx="4570" cy="710"/>
              <a:chOff x="515938" y="415925"/>
              <a:chExt cx="5253037" cy="820738"/>
            </a:xfrm>
            <a:solidFill>
              <a:srgbClr val="0070C0"/>
            </a:solidFill>
          </p:grpSpPr>
          <p:sp>
            <p:nvSpPr>
              <p:cNvPr id="37" name="任意多边形 25"/>
              <p:cNvSpPr/>
              <p:nvPr/>
            </p:nvSpPr>
            <p:spPr bwMode="auto">
              <a:xfrm>
                <a:off x="5195888" y="700088"/>
                <a:ext cx="573087" cy="501650"/>
              </a:xfrm>
              <a:custGeom>
                <a:avLst/>
                <a:gdLst>
                  <a:gd name="connsiteX0" fmla="*/ 339634 w 627017"/>
                  <a:gd name="connsiteY0" fmla="*/ 0 h 561703"/>
                  <a:gd name="connsiteX1" fmla="*/ 0 w 627017"/>
                  <a:gd name="connsiteY1" fmla="*/ 561703 h 561703"/>
                  <a:gd name="connsiteX2" fmla="*/ 627017 w 627017"/>
                  <a:gd name="connsiteY2" fmla="*/ 13063 h 561703"/>
                  <a:gd name="connsiteX3" fmla="*/ 339634 w 627017"/>
                  <a:gd name="connsiteY3" fmla="*/ 0 h 561703"/>
                  <a:gd name="connsiteX0-1" fmla="*/ 339634 w 627017"/>
                  <a:gd name="connsiteY0-2" fmla="*/ 9940 h 548640"/>
                  <a:gd name="connsiteX1-3" fmla="*/ 0 w 627017"/>
                  <a:gd name="connsiteY1-4" fmla="*/ 548640 h 548640"/>
                  <a:gd name="connsiteX2-5" fmla="*/ 627017 w 627017"/>
                  <a:gd name="connsiteY2-6" fmla="*/ 0 h 548640"/>
                  <a:gd name="connsiteX3-7" fmla="*/ 339634 w 627017"/>
                  <a:gd name="connsiteY3-8" fmla="*/ 9940 h 548640"/>
                  <a:gd name="connsiteX0-9" fmla="*/ 339634 w 627017"/>
                  <a:gd name="connsiteY0-10" fmla="*/ 0 h 538700"/>
                  <a:gd name="connsiteX1-11" fmla="*/ 0 w 627017"/>
                  <a:gd name="connsiteY1-12" fmla="*/ 538700 h 538700"/>
                  <a:gd name="connsiteX2-13" fmla="*/ 627017 w 627017"/>
                  <a:gd name="connsiteY2-14" fmla="*/ 1966 h 538700"/>
                  <a:gd name="connsiteX3-15" fmla="*/ 339634 w 627017"/>
                  <a:gd name="connsiteY3-16" fmla="*/ 0 h 538700"/>
                  <a:gd name="connsiteX0-17" fmla="*/ 339634 w 627017"/>
                  <a:gd name="connsiteY0-18" fmla="*/ 415 h 539115"/>
                  <a:gd name="connsiteX1-19" fmla="*/ 0 w 627017"/>
                  <a:gd name="connsiteY1-20" fmla="*/ 539115 h 539115"/>
                  <a:gd name="connsiteX2-21" fmla="*/ 627017 w 627017"/>
                  <a:gd name="connsiteY2-22" fmla="*/ 0 h 539115"/>
                  <a:gd name="connsiteX3-23" fmla="*/ 339634 w 627017"/>
                  <a:gd name="connsiteY3-24" fmla="*/ 415 h 539115"/>
                  <a:gd name="connsiteX0-25" fmla="*/ 284216 w 571599"/>
                  <a:gd name="connsiteY0-26" fmla="*/ 415 h 527984"/>
                  <a:gd name="connsiteX1-27" fmla="*/ 0 w 571599"/>
                  <a:gd name="connsiteY1-28" fmla="*/ 527984 h 527984"/>
                  <a:gd name="connsiteX2-29" fmla="*/ 571599 w 571599"/>
                  <a:gd name="connsiteY2-30" fmla="*/ 0 h 527984"/>
                  <a:gd name="connsiteX3-31" fmla="*/ 284216 w 571599"/>
                  <a:gd name="connsiteY3-32" fmla="*/ 415 h 527984"/>
                  <a:gd name="connsiteX0-33" fmla="*/ 311925 w 599308"/>
                  <a:gd name="connsiteY0-34" fmla="*/ 415 h 522418"/>
                  <a:gd name="connsiteX1-35" fmla="*/ 0 w 599308"/>
                  <a:gd name="connsiteY1-36" fmla="*/ 522418 h 522418"/>
                  <a:gd name="connsiteX2-37" fmla="*/ 599308 w 599308"/>
                  <a:gd name="connsiteY2-38" fmla="*/ 0 h 522418"/>
                  <a:gd name="connsiteX3-39" fmla="*/ 311925 w 599308"/>
                  <a:gd name="connsiteY3-40" fmla="*/ 415 h 522418"/>
                  <a:gd name="connsiteX0-41" fmla="*/ 295299 w 582682"/>
                  <a:gd name="connsiteY0-42" fmla="*/ 415 h 522418"/>
                  <a:gd name="connsiteX1-43" fmla="*/ 0 w 582682"/>
                  <a:gd name="connsiteY1-44" fmla="*/ 522418 h 522418"/>
                  <a:gd name="connsiteX2-45" fmla="*/ 582682 w 582682"/>
                  <a:gd name="connsiteY2-46" fmla="*/ 0 h 522418"/>
                  <a:gd name="connsiteX3-47" fmla="*/ 295299 w 582682"/>
                  <a:gd name="connsiteY3-48" fmla="*/ 415 h 522418"/>
                  <a:gd name="connsiteX0-49" fmla="*/ 286378 w 573761"/>
                  <a:gd name="connsiteY0-50" fmla="*/ 415 h 504499"/>
                  <a:gd name="connsiteX1-51" fmla="*/ 0 w 573761"/>
                  <a:gd name="connsiteY1-52" fmla="*/ 504499 h 504499"/>
                  <a:gd name="connsiteX2-53" fmla="*/ 573761 w 573761"/>
                  <a:gd name="connsiteY2-54" fmla="*/ 0 h 504499"/>
                  <a:gd name="connsiteX3-55" fmla="*/ 286378 w 573761"/>
                  <a:gd name="connsiteY3-56" fmla="*/ 415 h 5044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73761" h="504499">
                    <a:moveTo>
                      <a:pt x="286378" y="415"/>
                    </a:moveTo>
                    <a:lnTo>
                      <a:pt x="0" y="504499"/>
                    </a:lnTo>
                    <a:lnTo>
                      <a:pt x="573761" y="0"/>
                    </a:lnTo>
                    <a:lnTo>
                      <a:pt x="286378" y="4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</a:endParaRPr>
              </a:p>
            </p:txBody>
          </p:sp>
          <p:grpSp>
            <p:nvGrpSpPr>
              <p:cNvPr id="38" name="组合 33"/>
              <p:cNvGrpSpPr/>
              <p:nvPr/>
            </p:nvGrpSpPr>
            <p:grpSpPr bwMode="auto">
              <a:xfrm>
                <a:off x="687873" y="415925"/>
                <a:ext cx="684521" cy="558965"/>
                <a:chOff x="3414673" y="4446996"/>
                <a:chExt cx="684681" cy="558789"/>
              </a:xfrm>
              <a:grpFill/>
            </p:grpSpPr>
            <p:sp>
              <p:nvSpPr>
                <p:cNvPr id="39" name="任意多边形 34"/>
                <p:cNvSpPr/>
                <p:nvPr/>
              </p:nvSpPr>
              <p:spPr>
                <a:xfrm>
                  <a:off x="3414188" y="4713612"/>
                  <a:ext cx="193720" cy="292008"/>
                </a:xfrm>
                <a:custGeom>
                  <a:avLst/>
                  <a:gdLst>
                    <a:gd name="connsiteX0" fmla="*/ 115556 w 271305"/>
                    <a:gd name="connsiteY0" fmla="*/ 0 h 226088"/>
                    <a:gd name="connsiteX1" fmla="*/ 0 w 271305"/>
                    <a:gd name="connsiteY1" fmla="*/ 226088 h 226088"/>
                    <a:gd name="connsiteX2" fmla="*/ 271305 w 271305"/>
                    <a:gd name="connsiteY2" fmla="*/ 45218 h 226088"/>
                    <a:gd name="connsiteX3" fmla="*/ 115556 w 271305"/>
                    <a:gd name="connsiteY3" fmla="*/ 0 h 226088"/>
                    <a:gd name="connsiteX0-1" fmla="*/ 37971 w 193720"/>
                    <a:gd name="connsiteY0-2" fmla="*/ 0 h 292590"/>
                    <a:gd name="connsiteX1-3" fmla="*/ 0 w 193720"/>
                    <a:gd name="connsiteY1-4" fmla="*/ 292590 h 292590"/>
                    <a:gd name="connsiteX2-5" fmla="*/ 193720 w 193720"/>
                    <a:gd name="connsiteY2-6" fmla="*/ 45218 h 292590"/>
                    <a:gd name="connsiteX3-7" fmla="*/ 37971 w 193720"/>
                    <a:gd name="connsiteY3-8" fmla="*/ 0 h 29259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193720" h="292590">
                      <a:moveTo>
                        <a:pt x="37971" y="0"/>
                      </a:moveTo>
                      <a:lnTo>
                        <a:pt x="0" y="292590"/>
                      </a:lnTo>
                      <a:lnTo>
                        <a:pt x="193720" y="45218"/>
                      </a:lnTo>
                      <a:lnTo>
                        <a:pt x="37971" y="0"/>
                      </a:lnTo>
                      <a:close/>
                    </a:path>
                  </a:pathLst>
                </a:custGeom>
                <a:solidFill>
                  <a:srgbClr val="90110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  <p:sp>
              <p:nvSpPr>
                <p:cNvPr id="40" name="任意多边形 35"/>
                <p:cNvSpPr/>
                <p:nvPr/>
              </p:nvSpPr>
              <p:spPr>
                <a:xfrm>
                  <a:off x="3450708" y="4446996"/>
                  <a:ext cx="646264" cy="423730"/>
                </a:xfrm>
                <a:custGeom>
                  <a:avLst/>
                  <a:gdLst>
                    <a:gd name="connsiteX0" fmla="*/ 0 w 627797"/>
                    <a:gd name="connsiteY0" fmla="*/ 259307 h 423080"/>
                    <a:gd name="connsiteX1" fmla="*/ 368490 w 627797"/>
                    <a:gd name="connsiteY1" fmla="*/ 423080 h 423080"/>
                    <a:gd name="connsiteX2" fmla="*/ 627797 w 627797"/>
                    <a:gd name="connsiteY2" fmla="*/ 0 h 423080"/>
                    <a:gd name="connsiteX3" fmla="*/ 0 w 627797"/>
                    <a:gd name="connsiteY3" fmla="*/ 259307 h 423080"/>
                    <a:gd name="connsiteX0-1" fmla="*/ 0 w 647894"/>
                    <a:gd name="connsiteY0-2" fmla="*/ 259307 h 423080"/>
                    <a:gd name="connsiteX1-3" fmla="*/ 368490 w 647894"/>
                    <a:gd name="connsiteY1-4" fmla="*/ 423080 h 423080"/>
                    <a:gd name="connsiteX2-5" fmla="*/ 647894 w 647894"/>
                    <a:gd name="connsiteY2-6" fmla="*/ 0 h 423080"/>
                    <a:gd name="connsiteX3-7" fmla="*/ 0 w 647894"/>
                    <a:gd name="connsiteY3-8" fmla="*/ 259307 h 42308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647894" h="423080">
                      <a:moveTo>
                        <a:pt x="0" y="259307"/>
                      </a:moveTo>
                      <a:lnTo>
                        <a:pt x="368490" y="423080"/>
                      </a:lnTo>
                      <a:lnTo>
                        <a:pt x="647894" y="0"/>
                      </a:lnTo>
                      <a:lnTo>
                        <a:pt x="0" y="259307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</a:endParaRPr>
                </a:p>
              </p:txBody>
            </p:sp>
          </p:grpSp>
          <p:sp>
            <p:nvSpPr>
              <p:cNvPr id="36" name="平行四边形 35"/>
              <p:cNvSpPr/>
              <p:nvPr/>
            </p:nvSpPr>
            <p:spPr bwMode="auto">
              <a:xfrm>
                <a:off x="515938" y="700088"/>
                <a:ext cx="5002212" cy="536575"/>
              </a:xfrm>
              <a:prstGeom prst="parallelogram">
                <a:avLst>
                  <a:gd name="adj" fmla="val 64024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学期注册</a:t>
                </a:r>
                <a:endParaRPr kumimoji="0" lang="zh-CN" altLang="en-US" sz="1600" b="1" i="0" u="none" strike="noStrike" kern="1200" cap="none" spc="0" normalizeH="0" baseline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176" name="矩形 32"/>
            <p:cNvSpPr/>
            <p:nvPr/>
          </p:nvSpPr>
          <p:spPr>
            <a:xfrm>
              <a:off x="695" y="1253"/>
              <a:ext cx="387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57175" indent="-257175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530" lvl="1" indent="-21463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lvl="2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lvl="3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–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lvl="4" indent="-171450" algn="l" defTabSz="685800" rtl="0" eaLnBrk="0" fontAlgn="base" hangingPunct="0">
                <a:spcBef>
                  <a:spcPct val="15000"/>
                </a:spcBef>
                <a:spcAft>
                  <a:spcPct val="0"/>
                </a:spcAft>
                <a:buChar char="»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defTabSz="914400" eaLnBrk="1" hangingPunct="1">
                <a:lnSpc>
                  <a:spcPct val="90000"/>
                </a:lnSpc>
                <a:spcBef>
                  <a:spcPts val="1000"/>
                </a:spcBef>
                <a:buNone/>
              </a:pPr>
              <a:endParaRPr lang="en-US" altLang="zh-CN" sz="1600" b="1" dirty="0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7" name="图片 6" descr="注册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7562" y="884873"/>
            <a:ext cx="7833995" cy="32480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917700" y="4234976"/>
            <a:ext cx="34721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</a:t>
            </a:r>
            <a:r>
              <a:rPr lang="zh-CN" altLang="en-US" sz="1400"/>
              <a:t>账号：本人学号；  </a:t>
            </a:r>
            <a:endParaRPr lang="zh-CN" altLang="en-US" sz="1400"/>
          </a:p>
          <a:p>
            <a:r>
              <a:rPr lang="zh-CN" altLang="en-US" sz="1400"/>
              <a:t> 初始密码：出生年月日（</a:t>
            </a:r>
            <a:r>
              <a:rPr lang="en-US" altLang="zh-CN" sz="1400"/>
              <a:t>8</a:t>
            </a:r>
            <a:r>
              <a:rPr lang="zh-CN" altLang="en-US" sz="1400"/>
              <a:t>位）</a:t>
            </a:r>
            <a:endParaRPr lang="zh-CN" altLang="en-US" sz="1400"/>
          </a:p>
        </p:txBody>
      </p:sp>
      <p:sp>
        <p:nvSpPr>
          <p:cNvPr id="9" name="文本框 8"/>
          <p:cNvSpPr txBox="1"/>
          <p:nvPr/>
        </p:nvSpPr>
        <p:spPr>
          <a:xfrm>
            <a:off x="1946280" y="3940810"/>
            <a:ext cx="50095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/>
              <a:t>网址</a:t>
            </a:r>
            <a:r>
              <a:rPr lang="zh-CN" altLang="en-US" sz="1400"/>
              <a:t>：http://yjsc.yzu.edu.cn/</a:t>
            </a:r>
            <a:endParaRPr lang="zh-CN" altLang="en-US" sz="1400"/>
          </a:p>
        </p:txBody>
      </p:sp>
      <p:cxnSp>
        <p:nvCxnSpPr>
          <p:cNvPr id="16" name="直接连接符 15"/>
          <p:cNvCxnSpPr/>
          <p:nvPr/>
        </p:nvCxnSpPr>
        <p:spPr>
          <a:xfrm>
            <a:off x="0" y="442913"/>
            <a:ext cx="9144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32"/>
          <p:cNvGrpSpPr/>
          <p:nvPr/>
        </p:nvGrpSpPr>
        <p:grpSpPr>
          <a:xfrm>
            <a:off x="1588" y="92869"/>
            <a:ext cx="246062" cy="327422"/>
            <a:chOff x="3811" y="166700"/>
            <a:chExt cx="246599" cy="436571"/>
          </a:xfrm>
        </p:grpSpPr>
        <p:sp>
          <p:nvSpPr>
            <p:cNvPr id="18" name="矩形 17"/>
            <p:cNvSpPr/>
            <p:nvPr/>
          </p:nvSpPr>
          <p:spPr>
            <a:xfrm>
              <a:off x="135861" y="404829"/>
              <a:ext cx="114549" cy="1984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小标宋简体" panose="03000509000000000000" pitchFamily="2" charset="-122"/>
                <a:ea typeface="方正小标宋简体" panose="03000509000000000000" pitchFamily="2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9" name="组合 34"/>
            <p:cNvGrpSpPr/>
            <p:nvPr/>
          </p:nvGrpSpPr>
          <p:grpSpPr>
            <a:xfrm>
              <a:off x="3811" y="166700"/>
              <a:ext cx="246599" cy="286178"/>
              <a:chOff x="3811" y="166700"/>
              <a:chExt cx="246599" cy="286178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31088" y="166700"/>
                <a:ext cx="119322" cy="285755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811" y="166700"/>
                <a:ext cx="198870" cy="84139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小标宋简体" panose="03000509000000000000" pitchFamily="2" charset="-122"/>
                  <a:ea typeface="方正小标宋简体" panose="03000509000000000000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pic>
        <p:nvPicPr>
          <p:cNvPr id="25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1730" y="63343"/>
            <a:ext cx="1427480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文本框 25"/>
          <p:cNvSpPr txBox="1"/>
          <p:nvPr/>
        </p:nvSpPr>
        <p:spPr>
          <a:xfrm>
            <a:off x="307979" y="119539"/>
            <a:ext cx="1800493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kern="1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楷体" panose="02010609060101010101" pitchFamily="49" charset="-122"/>
                <a:sym typeface="+mn-ea"/>
              </a:rPr>
              <a:t>研究生管理系统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SLIDE_MODEL_TYPE" val="cover"/>
</p:tagLst>
</file>

<file path=ppt/tags/tag3.xml><?xml version="1.0" encoding="utf-8"?>
<p:tagLst xmlns:p="http://schemas.openxmlformats.org/presentationml/2006/main">
  <p:tag name="KSO_WM_UNIT_TABLE_BEAUTIFY" val="smartTable{1bb3b812-27e2-410a-9baf-1278cff7d7ab}"/>
</p:tagLst>
</file>

<file path=ppt/tags/tag4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1414</Words>
  <Application>WPS 演示</Application>
  <PresentationFormat>全屏显示(16:9)</PresentationFormat>
  <Paragraphs>330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3" baseType="lpstr">
      <vt:lpstr>Arial</vt:lpstr>
      <vt:lpstr>宋体</vt:lpstr>
      <vt:lpstr>Wingdings</vt:lpstr>
      <vt:lpstr>Impact</vt:lpstr>
      <vt:lpstr>方正小标宋简体</vt:lpstr>
      <vt:lpstr>华文新魏</vt:lpstr>
      <vt:lpstr>华文中宋</vt:lpstr>
      <vt:lpstr>微软雅黑</vt:lpstr>
      <vt:lpstr>Calibri</vt:lpstr>
      <vt:lpstr>黑体</vt:lpstr>
      <vt:lpstr>Times New Roman</vt:lpstr>
      <vt:lpstr>方正字迹-张乃仁行楷简体</vt:lpstr>
      <vt:lpstr>楷体_GB2312</vt:lpstr>
      <vt:lpstr>楷体</vt:lpstr>
      <vt:lpstr>Arial Unicode MS</vt:lpstr>
      <vt:lpstr>方正黄楷 简</vt:lpstr>
      <vt:lpstr>Office 主题</vt:lpstr>
      <vt:lpstr>研究生培养过程解读会 </vt:lpstr>
      <vt:lpstr>研究生培养过程解读会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江苏省非编码RNA基础与临床转化重点 实验室（扬州大学）论证会</dc:title>
  <dc:creator>殷现元</dc:creator>
  <cp:lastModifiedBy>因你潇洒</cp:lastModifiedBy>
  <cp:revision>88</cp:revision>
  <dcterms:created xsi:type="dcterms:W3CDTF">2017-03-22T06:33:00Z</dcterms:created>
  <dcterms:modified xsi:type="dcterms:W3CDTF">2020-04-20T09:22:57Z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  <property fmtid="{D5CDD505-2E9C-101B-9397-08002B2CF9AE}" pid="3" name="KSORubyTemplateID">
    <vt:lpwstr>13</vt:lpwstr>
  </property>
</Properties>
</file>